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3707" r:id="rId5"/>
    <p:sldMasterId id="2147483660" r:id="rId6"/>
    <p:sldMasterId id="2147483795" r:id="rId7"/>
  </p:sldMasterIdLst>
  <p:notesMasterIdLst>
    <p:notesMasterId r:id="rId28"/>
  </p:notesMasterIdLst>
  <p:sldIdLst>
    <p:sldId id="257" r:id="rId8"/>
    <p:sldId id="258" r:id="rId9"/>
    <p:sldId id="6072" r:id="rId10"/>
    <p:sldId id="260" r:id="rId11"/>
    <p:sldId id="261" r:id="rId12"/>
    <p:sldId id="262" r:id="rId13"/>
    <p:sldId id="263" r:id="rId14"/>
    <p:sldId id="6079" r:id="rId15"/>
    <p:sldId id="6298" r:id="rId16"/>
    <p:sldId id="265" r:id="rId17"/>
    <p:sldId id="266" r:id="rId18"/>
    <p:sldId id="267" r:id="rId19"/>
    <p:sldId id="268" r:id="rId20"/>
    <p:sldId id="6299" r:id="rId21"/>
    <p:sldId id="6075" r:id="rId22"/>
    <p:sldId id="273" r:id="rId23"/>
    <p:sldId id="272" r:id="rId24"/>
    <p:sldId id="274" r:id="rId25"/>
    <p:sldId id="275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4C600B-1C93-3302-8C55-538741D417D0}" name="Beth Soltow" initials="BS" userId="S::beth.soltow@progyny.com::f4171bad-25c0-46bd-9a55-7f325d9199ef" providerId="AD"/>
  <p188:author id="{367D545E-49A2-99DB-B1B5-E366CBDFC875}" name="Ali Siemianowski" initials="" userId="S::ali.siemianowski@progyny.com::6d39d639-816c-487d-8279-278a85e917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F8CAC0-5860-4CAB-B5FD-6A48D3FA5EC8}" v="2" dt="2023-08-10T13:52:16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16" autoAdjust="0"/>
  </p:normalViewPr>
  <p:slideViewPr>
    <p:cSldViewPr snapToGrid="0">
      <p:cViewPr varScale="1">
        <p:scale>
          <a:sx n="81" d="100"/>
          <a:sy n="81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han Bowman" userId="b75885fc-427e-4b66-b365-8cbf05b881a4" providerId="ADAL" clId="{56F8CAC0-5860-4CAB-B5FD-6A48D3FA5EC8}"/>
    <pc:docChg chg="undo custSel addSld delSld modSld">
      <pc:chgData name="Meghan Bowman" userId="b75885fc-427e-4b66-b365-8cbf05b881a4" providerId="ADAL" clId="{56F8CAC0-5860-4CAB-B5FD-6A48D3FA5EC8}" dt="2023-08-11T14:29:09.923" v="165" actId="1076"/>
      <pc:docMkLst>
        <pc:docMk/>
      </pc:docMkLst>
      <pc:sldChg chg="modSp mod">
        <pc:chgData name="Meghan Bowman" userId="b75885fc-427e-4b66-b365-8cbf05b881a4" providerId="ADAL" clId="{56F8CAC0-5860-4CAB-B5FD-6A48D3FA5EC8}" dt="2023-08-10T13:48:39.909" v="16" actId="20577"/>
        <pc:sldMkLst>
          <pc:docMk/>
          <pc:sldMk cId="31793421" sldId="257"/>
        </pc:sldMkLst>
        <pc:spChg chg="mod">
          <ac:chgData name="Meghan Bowman" userId="b75885fc-427e-4b66-b365-8cbf05b881a4" providerId="ADAL" clId="{56F8CAC0-5860-4CAB-B5FD-6A48D3FA5EC8}" dt="2023-08-10T13:48:39.909" v="16" actId="20577"/>
          <ac:spMkLst>
            <pc:docMk/>
            <pc:sldMk cId="31793421" sldId="257"/>
            <ac:spMk id="5" creationId="{94E47D3E-C172-C901-A6D3-33AA63FED0D1}"/>
          </ac:spMkLst>
        </pc:spChg>
      </pc:sldChg>
      <pc:sldChg chg="modNotesTx">
        <pc:chgData name="Meghan Bowman" userId="b75885fc-427e-4b66-b365-8cbf05b881a4" providerId="ADAL" clId="{56F8CAC0-5860-4CAB-B5FD-6A48D3FA5EC8}" dt="2023-08-10T13:48:46.236" v="17" actId="20577"/>
        <pc:sldMkLst>
          <pc:docMk/>
          <pc:sldMk cId="4084359067" sldId="258"/>
        </pc:sldMkLst>
      </pc:sldChg>
      <pc:sldChg chg="modNotesTx">
        <pc:chgData name="Meghan Bowman" userId="b75885fc-427e-4b66-b365-8cbf05b881a4" providerId="ADAL" clId="{56F8CAC0-5860-4CAB-B5FD-6A48D3FA5EC8}" dt="2023-08-10T13:49:11.922" v="19" actId="20577"/>
        <pc:sldMkLst>
          <pc:docMk/>
          <pc:sldMk cId="3832697136" sldId="260"/>
        </pc:sldMkLst>
      </pc:sldChg>
      <pc:sldChg chg="modNotesTx">
        <pc:chgData name="Meghan Bowman" userId="b75885fc-427e-4b66-b365-8cbf05b881a4" providerId="ADAL" clId="{56F8CAC0-5860-4CAB-B5FD-6A48D3FA5EC8}" dt="2023-08-10T13:49:16.060" v="20" actId="20577"/>
        <pc:sldMkLst>
          <pc:docMk/>
          <pc:sldMk cId="709464423" sldId="261"/>
        </pc:sldMkLst>
      </pc:sldChg>
      <pc:sldChg chg="modNotesTx">
        <pc:chgData name="Meghan Bowman" userId="b75885fc-427e-4b66-b365-8cbf05b881a4" providerId="ADAL" clId="{56F8CAC0-5860-4CAB-B5FD-6A48D3FA5EC8}" dt="2023-08-10T13:49:33.571" v="21" actId="20577"/>
        <pc:sldMkLst>
          <pc:docMk/>
          <pc:sldMk cId="3693778905" sldId="262"/>
        </pc:sldMkLst>
      </pc:sldChg>
      <pc:sldChg chg="addSp delSp mod modNotesTx">
        <pc:chgData name="Meghan Bowman" userId="b75885fc-427e-4b66-b365-8cbf05b881a4" providerId="ADAL" clId="{56F8CAC0-5860-4CAB-B5FD-6A48D3FA5EC8}" dt="2023-08-10T13:58:33.938" v="161" actId="20577"/>
        <pc:sldMkLst>
          <pc:docMk/>
          <pc:sldMk cId="2764294394" sldId="263"/>
        </pc:sldMkLst>
        <pc:spChg chg="del">
          <ac:chgData name="Meghan Bowman" userId="b75885fc-427e-4b66-b365-8cbf05b881a4" providerId="ADAL" clId="{56F8CAC0-5860-4CAB-B5FD-6A48D3FA5EC8}" dt="2023-08-10T13:49:50.866" v="24" actId="21"/>
          <ac:spMkLst>
            <pc:docMk/>
            <pc:sldMk cId="2764294394" sldId="263"/>
            <ac:spMk id="3" creationId="{595892B5-0C75-CBE0-FC9A-7032B21C4328}"/>
          </ac:spMkLst>
        </pc:spChg>
        <pc:grpChg chg="add del">
          <ac:chgData name="Meghan Bowman" userId="b75885fc-427e-4b66-b365-8cbf05b881a4" providerId="ADAL" clId="{56F8CAC0-5860-4CAB-B5FD-6A48D3FA5EC8}" dt="2023-08-10T13:49:45.751" v="23" actId="21"/>
          <ac:grpSpMkLst>
            <pc:docMk/>
            <pc:sldMk cId="2764294394" sldId="263"/>
            <ac:grpSpMk id="52" creationId="{EB1478C4-A29A-F894-7515-7AA3516DF96B}"/>
          </ac:grpSpMkLst>
        </pc:grpChg>
      </pc:sldChg>
      <pc:sldChg chg="del">
        <pc:chgData name="Meghan Bowman" userId="b75885fc-427e-4b66-b365-8cbf05b881a4" providerId="ADAL" clId="{56F8CAC0-5860-4CAB-B5FD-6A48D3FA5EC8}" dt="2023-08-10T13:51:09.418" v="26" actId="2696"/>
        <pc:sldMkLst>
          <pc:docMk/>
          <pc:sldMk cId="48995597" sldId="264"/>
        </pc:sldMkLst>
      </pc:sldChg>
      <pc:sldChg chg="modSp mod modNotesTx">
        <pc:chgData name="Meghan Bowman" userId="b75885fc-427e-4b66-b365-8cbf05b881a4" providerId="ADAL" clId="{56F8CAC0-5860-4CAB-B5FD-6A48D3FA5EC8}" dt="2023-08-10T13:51:27.929" v="30" actId="20577"/>
        <pc:sldMkLst>
          <pc:docMk/>
          <pc:sldMk cId="168014743" sldId="265"/>
        </pc:sldMkLst>
        <pc:spChg chg="mod">
          <ac:chgData name="Meghan Bowman" userId="b75885fc-427e-4b66-b365-8cbf05b881a4" providerId="ADAL" clId="{56F8CAC0-5860-4CAB-B5FD-6A48D3FA5EC8}" dt="2023-08-10T13:51:25.613" v="29" actId="13926"/>
          <ac:spMkLst>
            <pc:docMk/>
            <pc:sldMk cId="168014743" sldId="265"/>
            <ac:spMk id="17" creationId="{AF9AFC43-4353-EF57-7B8C-90608F8B558E}"/>
          </ac:spMkLst>
        </pc:spChg>
      </pc:sldChg>
      <pc:sldChg chg="modNotesTx">
        <pc:chgData name="Meghan Bowman" userId="b75885fc-427e-4b66-b365-8cbf05b881a4" providerId="ADAL" clId="{56F8CAC0-5860-4CAB-B5FD-6A48D3FA5EC8}" dt="2023-08-10T13:51:33.851" v="31" actId="20577"/>
        <pc:sldMkLst>
          <pc:docMk/>
          <pc:sldMk cId="879548976" sldId="266"/>
        </pc:sldMkLst>
      </pc:sldChg>
      <pc:sldChg chg="delSp mod modNotesTx">
        <pc:chgData name="Meghan Bowman" userId="b75885fc-427e-4b66-b365-8cbf05b881a4" providerId="ADAL" clId="{56F8CAC0-5860-4CAB-B5FD-6A48D3FA5EC8}" dt="2023-08-10T13:51:44.520" v="33" actId="20577"/>
        <pc:sldMkLst>
          <pc:docMk/>
          <pc:sldMk cId="2960314366" sldId="267"/>
        </pc:sldMkLst>
        <pc:spChg chg="del">
          <ac:chgData name="Meghan Bowman" userId="b75885fc-427e-4b66-b365-8cbf05b881a4" providerId="ADAL" clId="{56F8CAC0-5860-4CAB-B5FD-6A48D3FA5EC8}" dt="2023-08-10T13:51:41.081" v="32" actId="21"/>
          <ac:spMkLst>
            <pc:docMk/>
            <pc:sldMk cId="2960314366" sldId="267"/>
            <ac:spMk id="4" creationId="{2C3FDB0E-9CA8-6F13-22B0-580296F108F0}"/>
          </ac:spMkLst>
        </pc:spChg>
      </pc:sldChg>
      <pc:sldChg chg="delSp mod modNotesTx">
        <pc:chgData name="Meghan Bowman" userId="b75885fc-427e-4b66-b365-8cbf05b881a4" providerId="ADAL" clId="{56F8CAC0-5860-4CAB-B5FD-6A48D3FA5EC8}" dt="2023-08-10T13:51:51.891" v="35" actId="20577"/>
        <pc:sldMkLst>
          <pc:docMk/>
          <pc:sldMk cId="2860727507" sldId="268"/>
        </pc:sldMkLst>
        <pc:spChg chg="del">
          <ac:chgData name="Meghan Bowman" userId="b75885fc-427e-4b66-b365-8cbf05b881a4" providerId="ADAL" clId="{56F8CAC0-5860-4CAB-B5FD-6A48D3FA5EC8}" dt="2023-08-10T13:51:49.644" v="34" actId="21"/>
          <ac:spMkLst>
            <pc:docMk/>
            <pc:sldMk cId="2860727507" sldId="268"/>
            <ac:spMk id="6" creationId="{3021C8CB-0B4F-06E1-927F-E0976E1AD268}"/>
          </ac:spMkLst>
        </pc:spChg>
      </pc:sldChg>
      <pc:sldChg chg="delSp modSp del mod">
        <pc:chgData name="Meghan Bowman" userId="b75885fc-427e-4b66-b365-8cbf05b881a4" providerId="ADAL" clId="{56F8CAC0-5860-4CAB-B5FD-6A48D3FA5EC8}" dt="2023-08-10T13:52:21.985" v="48" actId="2696"/>
        <pc:sldMkLst>
          <pc:docMk/>
          <pc:sldMk cId="3028149628" sldId="269"/>
        </pc:sldMkLst>
        <pc:spChg chg="del">
          <ac:chgData name="Meghan Bowman" userId="b75885fc-427e-4b66-b365-8cbf05b881a4" providerId="ADAL" clId="{56F8CAC0-5860-4CAB-B5FD-6A48D3FA5EC8}" dt="2023-08-10T13:52:07.688" v="46" actId="21"/>
          <ac:spMkLst>
            <pc:docMk/>
            <pc:sldMk cId="3028149628" sldId="269"/>
            <ac:spMk id="3" creationId="{0B9627AF-D661-7975-5AF5-BF044B7628A6}"/>
          </ac:spMkLst>
        </pc:spChg>
        <pc:spChg chg="mod">
          <ac:chgData name="Meghan Bowman" userId="b75885fc-427e-4b66-b365-8cbf05b881a4" providerId="ADAL" clId="{56F8CAC0-5860-4CAB-B5FD-6A48D3FA5EC8}" dt="2023-08-10T13:52:00.304" v="45" actId="20577"/>
          <ac:spMkLst>
            <pc:docMk/>
            <pc:sldMk cId="3028149628" sldId="269"/>
            <ac:spMk id="4" creationId="{C1465953-8AF0-0242-BD23-6C30B3FF1DCA}"/>
          </ac:spMkLst>
        </pc:spChg>
      </pc:sldChg>
      <pc:sldChg chg="del">
        <pc:chgData name="Meghan Bowman" userId="b75885fc-427e-4b66-b365-8cbf05b881a4" providerId="ADAL" clId="{56F8CAC0-5860-4CAB-B5FD-6A48D3FA5EC8}" dt="2023-08-10T13:52:21.985" v="48" actId="2696"/>
        <pc:sldMkLst>
          <pc:docMk/>
          <pc:sldMk cId="3465817839" sldId="270"/>
        </pc:sldMkLst>
      </pc:sldChg>
      <pc:sldChg chg="delSp modSp mod">
        <pc:chgData name="Meghan Bowman" userId="b75885fc-427e-4b66-b365-8cbf05b881a4" providerId="ADAL" clId="{56F8CAC0-5860-4CAB-B5FD-6A48D3FA5EC8}" dt="2023-08-10T13:56:35.430" v="110" actId="20577"/>
        <pc:sldMkLst>
          <pc:docMk/>
          <pc:sldMk cId="2017781868" sldId="272"/>
        </pc:sldMkLst>
        <pc:spChg chg="del">
          <ac:chgData name="Meghan Bowman" userId="b75885fc-427e-4b66-b365-8cbf05b881a4" providerId="ADAL" clId="{56F8CAC0-5860-4CAB-B5FD-6A48D3FA5EC8}" dt="2023-08-10T13:55:43.834" v="84" actId="21"/>
          <ac:spMkLst>
            <pc:docMk/>
            <pc:sldMk cId="2017781868" sldId="272"/>
            <ac:spMk id="4" creationId="{D563B00E-5846-0659-56D4-FBEFE0FAC3A3}"/>
          </ac:spMkLst>
        </pc:spChg>
        <pc:graphicFrameChg chg="modGraphic">
          <ac:chgData name="Meghan Bowman" userId="b75885fc-427e-4b66-b365-8cbf05b881a4" providerId="ADAL" clId="{56F8CAC0-5860-4CAB-B5FD-6A48D3FA5EC8}" dt="2023-08-10T13:56:35.430" v="110" actId="20577"/>
          <ac:graphicFrameMkLst>
            <pc:docMk/>
            <pc:sldMk cId="2017781868" sldId="272"/>
            <ac:graphicFrameMk id="3" creationId="{3A1CE876-4B5F-BD43-C2F7-BA63DAADDDAB}"/>
          </ac:graphicFrameMkLst>
        </pc:graphicFrameChg>
      </pc:sldChg>
      <pc:sldChg chg="delSp modSp mod modNotesTx">
        <pc:chgData name="Meghan Bowman" userId="b75885fc-427e-4b66-b365-8cbf05b881a4" providerId="ADAL" clId="{56F8CAC0-5860-4CAB-B5FD-6A48D3FA5EC8}" dt="2023-08-10T13:55:28.672" v="83" actId="20577"/>
        <pc:sldMkLst>
          <pc:docMk/>
          <pc:sldMk cId="2872305345" sldId="273"/>
        </pc:sldMkLst>
        <pc:spChg chg="del">
          <ac:chgData name="Meghan Bowman" userId="b75885fc-427e-4b66-b365-8cbf05b881a4" providerId="ADAL" clId="{56F8CAC0-5860-4CAB-B5FD-6A48D3FA5EC8}" dt="2023-08-10T13:53:26.991" v="68" actId="21"/>
          <ac:spMkLst>
            <pc:docMk/>
            <pc:sldMk cId="2872305345" sldId="273"/>
            <ac:spMk id="5" creationId="{26BA80D0-F97B-EAB8-7417-D1E3945D26B2}"/>
          </ac:spMkLst>
        </pc:spChg>
        <pc:graphicFrameChg chg="modGraphic">
          <ac:chgData name="Meghan Bowman" userId="b75885fc-427e-4b66-b365-8cbf05b881a4" providerId="ADAL" clId="{56F8CAC0-5860-4CAB-B5FD-6A48D3FA5EC8}" dt="2023-08-10T13:55:28.672" v="83" actId="20577"/>
          <ac:graphicFrameMkLst>
            <pc:docMk/>
            <pc:sldMk cId="2872305345" sldId="273"/>
            <ac:graphicFrameMk id="3" creationId="{3A1CE876-4B5F-BD43-C2F7-BA63DAADDDAB}"/>
          </ac:graphicFrameMkLst>
        </pc:graphicFrameChg>
      </pc:sldChg>
      <pc:sldChg chg="delSp modSp mod modNotesTx">
        <pc:chgData name="Meghan Bowman" userId="b75885fc-427e-4b66-b365-8cbf05b881a4" providerId="ADAL" clId="{56F8CAC0-5860-4CAB-B5FD-6A48D3FA5EC8}" dt="2023-08-10T13:57:19.007" v="146" actId="21"/>
        <pc:sldMkLst>
          <pc:docMk/>
          <pc:sldMk cId="3461095971" sldId="274"/>
        </pc:sldMkLst>
        <pc:spChg chg="del">
          <ac:chgData name="Meghan Bowman" userId="b75885fc-427e-4b66-b365-8cbf05b881a4" providerId="ADAL" clId="{56F8CAC0-5860-4CAB-B5FD-6A48D3FA5EC8}" dt="2023-08-10T13:57:19.007" v="146" actId="21"/>
          <ac:spMkLst>
            <pc:docMk/>
            <pc:sldMk cId="3461095971" sldId="274"/>
            <ac:spMk id="4" creationId="{6CDC9D5C-985F-543F-E886-05B25C8E71E1}"/>
          </ac:spMkLst>
        </pc:spChg>
        <pc:graphicFrameChg chg="modGraphic">
          <ac:chgData name="Meghan Bowman" userId="b75885fc-427e-4b66-b365-8cbf05b881a4" providerId="ADAL" clId="{56F8CAC0-5860-4CAB-B5FD-6A48D3FA5EC8}" dt="2023-08-10T13:57:15.280" v="145" actId="20577"/>
          <ac:graphicFrameMkLst>
            <pc:docMk/>
            <pc:sldMk cId="3461095971" sldId="274"/>
            <ac:graphicFrameMk id="3" creationId="{3A1CE876-4B5F-BD43-C2F7-BA63DAADDDAB}"/>
          </ac:graphicFrameMkLst>
        </pc:graphicFrameChg>
      </pc:sldChg>
      <pc:sldChg chg="delSp modSp mod modNotesTx">
        <pc:chgData name="Meghan Bowman" userId="b75885fc-427e-4b66-b365-8cbf05b881a4" providerId="ADAL" clId="{56F8CAC0-5860-4CAB-B5FD-6A48D3FA5EC8}" dt="2023-08-10T13:57:49.987" v="157" actId="20577"/>
        <pc:sldMkLst>
          <pc:docMk/>
          <pc:sldMk cId="1944678608" sldId="275"/>
        </pc:sldMkLst>
        <pc:spChg chg="del">
          <ac:chgData name="Meghan Bowman" userId="b75885fc-427e-4b66-b365-8cbf05b881a4" providerId="ADAL" clId="{56F8CAC0-5860-4CAB-B5FD-6A48D3FA5EC8}" dt="2023-08-10T13:57:24.930" v="147" actId="21"/>
          <ac:spMkLst>
            <pc:docMk/>
            <pc:sldMk cId="1944678608" sldId="275"/>
            <ac:spMk id="21" creationId="{F3F50997-CA13-62AE-9C67-3B522A40766B}"/>
          </ac:spMkLst>
        </pc:spChg>
        <pc:spChg chg="mod">
          <ac:chgData name="Meghan Bowman" userId="b75885fc-427e-4b66-b365-8cbf05b881a4" providerId="ADAL" clId="{56F8CAC0-5860-4CAB-B5FD-6A48D3FA5EC8}" dt="2023-08-10T13:57:47.256" v="156"/>
          <ac:spMkLst>
            <pc:docMk/>
            <pc:sldMk cId="1944678608" sldId="275"/>
            <ac:spMk id="51" creationId="{50E55114-CF78-263D-0344-8964D468E8E1}"/>
          </ac:spMkLst>
        </pc:spChg>
      </pc:sldChg>
      <pc:sldChg chg="modSp mod">
        <pc:chgData name="Meghan Bowman" userId="b75885fc-427e-4b66-b365-8cbf05b881a4" providerId="ADAL" clId="{56F8CAC0-5860-4CAB-B5FD-6A48D3FA5EC8}" dt="2023-08-10T13:57:56.537" v="158"/>
        <pc:sldMkLst>
          <pc:docMk/>
          <pc:sldMk cId="1344041579" sldId="276"/>
        </pc:sldMkLst>
        <pc:spChg chg="mod">
          <ac:chgData name="Meghan Bowman" userId="b75885fc-427e-4b66-b365-8cbf05b881a4" providerId="ADAL" clId="{56F8CAC0-5860-4CAB-B5FD-6A48D3FA5EC8}" dt="2023-08-10T13:57:56.537" v="158"/>
          <ac:spMkLst>
            <pc:docMk/>
            <pc:sldMk cId="1344041579" sldId="276"/>
            <ac:spMk id="3" creationId="{D0929940-524F-824A-9FDD-A9CCF9377A6B}"/>
          </ac:spMkLst>
        </pc:spChg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73926841" sldId="277"/>
        </pc:sldMkLst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1576476968" sldId="278"/>
        </pc:sldMkLst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2121635145" sldId="279"/>
        </pc:sldMkLst>
      </pc:sldChg>
      <pc:sldChg chg="del">
        <pc:chgData name="Meghan Bowman" userId="b75885fc-427e-4b66-b365-8cbf05b881a4" providerId="ADAL" clId="{56F8CAC0-5860-4CAB-B5FD-6A48D3FA5EC8}" dt="2023-08-10T13:58:19.172" v="160" actId="2696"/>
        <pc:sldMkLst>
          <pc:docMk/>
          <pc:sldMk cId="1840329752" sldId="280"/>
        </pc:sldMkLst>
      </pc:sldChg>
      <pc:sldChg chg="del">
        <pc:chgData name="Meghan Bowman" userId="b75885fc-427e-4b66-b365-8cbf05b881a4" providerId="ADAL" clId="{56F8CAC0-5860-4CAB-B5FD-6A48D3FA5EC8}" dt="2023-08-10T13:58:19.172" v="160" actId="2696"/>
        <pc:sldMkLst>
          <pc:docMk/>
          <pc:sldMk cId="2980643322" sldId="281"/>
        </pc:sldMkLst>
      </pc:sldChg>
      <pc:sldChg chg="del">
        <pc:chgData name="Meghan Bowman" userId="b75885fc-427e-4b66-b365-8cbf05b881a4" providerId="ADAL" clId="{56F8CAC0-5860-4CAB-B5FD-6A48D3FA5EC8}" dt="2023-08-10T13:58:19.172" v="160" actId="2696"/>
        <pc:sldMkLst>
          <pc:docMk/>
          <pc:sldMk cId="2166929732" sldId="282"/>
        </pc:sldMkLst>
      </pc:sldChg>
      <pc:sldChg chg="del">
        <pc:chgData name="Meghan Bowman" userId="b75885fc-427e-4b66-b365-8cbf05b881a4" providerId="ADAL" clId="{56F8CAC0-5860-4CAB-B5FD-6A48D3FA5EC8}" dt="2023-08-10T13:58:19.172" v="160" actId="2696"/>
        <pc:sldMkLst>
          <pc:docMk/>
          <pc:sldMk cId="1483307975" sldId="283"/>
        </pc:sldMkLst>
      </pc:sldChg>
      <pc:sldChg chg="del">
        <pc:chgData name="Meghan Bowman" userId="b75885fc-427e-4b66-b365-8cbf05b881a4" providerId="ADAL" clId="{56F8CAC0-5860-4CAB-B5FD-6A48D3FA5EC8}" dt="2023-08-10T13:58:19.172" v="160" actId="2696"/>
        <pc:sldMkLst>
          <pc:docMk/>
          <pc:sldMk cId="3681006905" sldId="284"/>
        </pc:sldMkLst>
      </pc:sldChg>
      <pc:sldChg chg="del">
        <pc:chgData name="Meghan Bowman" userId="b75885fc-427e-4b66-b365-8cbf05b881a4" providerId="ADAL" clId="{56F8CAC0-5860-4CAB-B5FD-6A48D3FA5EC8}" dt="2023-08-10T13:58:19.172" v="160" actId="2696"/>
        <pc:sldMkLst>
          <pc:docMk/>
          <pc:sldMk cId="1751237707" sldId="285"/>
        </pc:sldMkLst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3773873900" sldId="6007"/>
        </pc:sldMkLst>
      </pc:sldChg>
      <pc:sldChg chg="delSp modSp mod modNotesTx">
        <pc:chgData name="Meghan Bowman" userId="b75885fc-427e-4b66-b365-8cbf05b881a4" providerId="ADAL" clId="{56F8CAC0-5860-4CAB-B5FD-6A48D3FA5EC8}" dt="2023-08-11T14:29:09.923" v="165" actId="1076"/>
        <pc:sldMkLst>
          <pc:docMk/>
          <pc:sldMk cId="3114364127" sldId="6072"/>
        </pc:sldMkLst>
        <pc:spChg chg="mod">
          <ac:chgData name="Meghan Bowman" userId="b75885fc-427e-4b66-b365-8cbf05b881a4" providerId="ADAL" clId="{56F8CAC0-5860-4CAB-B5FD-6A48D3FA5EC8}" dt="2023-08-11T14:28:56.020" v="162" actId="20577"/>
          <ac:spMkLst>
            <pc:docMk/>
            <pc:sldMk cId="3114364127" sldId="6072"/>
            <ac:spMk id="3" creationId="{EA98DA48-731A-6047-04CE-4E00867D2C89}"/>
          </ac:spMkLst>
        </pc:spChg>
        <pc:picChg chg="mod">
          <ac:chgData name="Meghan Bowman" userId="b75885fc-427e-4b66-b365-8cbf05b881a4" providerId="ADAL" clId="{56F8CAC0-5860-4CAB-B5FD-6A48D3FA5EC8}" dt="2023-08-11T14:29:05.249" v="164" actId="1076"/>
          <ac:picMkLst>
            <pc:docMk/>
            <pc:sldMk cId="3114364127" sldId="6072"/>
            <ac:picMk id="6" creationId="{F6C9931F-0531-35FD-1416-776BC3B677A9}"/>
          </ac:picMkLst>
        </pc:picChg>
        <pc:picChg chg="del">
          <ac:chgData name="Meghan Bowman" userId="b75885fc-427e-4b66-b365-8cbf05b881a4" providerId="ADAL" clId="{56F8CAC0-5860-4CAB-B5FD-6A48D3FA5EC8}" dt="2023-08-11T14:29:02.699" v="163" actId="478"/>
          <ac:picMkLst>
            <pc:docMk/>
            <pc:sldMk cId="3114364127" sldId="6072"/>
            <ac:picMk id="10" creationId="{FAFD85B2-DB67-9179-3AD5-62D10627B2E3}"/>
          </ac:picMkLst>
        </pc:picChg>
        <pc:picChg chg="mod">
          <ac:chgData name="Meghan Bowman" userId="b75885fc-427e-4b66-b365-8cbf05b881a4" providerId="ADAL" clId="{56F8CAC0-5860-4CAB-B5FD-6A48D3FA5EC8}" dt="2023-08-11T14:29:09.923" v="165" actId="1076"/>
          <ac:picMkLst>
            <pc:docMk/>
            <pc:sldMk cId="3114364127" sldId="6072"/>
            <ac:picMk id="11" creationId="{C61FC46D-2F5B-6C99-BD97-0CDFE72181E5}"/>
          </ac:picMkLst>
        </pc:picChg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3113178255" sldId="6076"/>
        </pc:sldMkLst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2795439244" sldId="6077"/>
        </pc:sldMkLst>
      </pc:sldChg>
      <pc:sldChg chg="del">
        <pc:chgData name="Meghan Bowman" userId="b75885fc-427e-4b66-b365-8cbf05b881a4" providerId="ADAL" clId="{56F8CAC0-5860-4CAB-B5FD-6A48D3FA5EC8}" dt="2023-08-10T13:58:08.322" v="159" actId="2696"/>
        <pc:sldMkLst>
          <pc:docMk/>
          <pc:sldMk cId="2651881225" sldId="6078"/>
        </pc:sldMkLst>
      </pc:sldChg>
      <pc:sldChg chg="add modNotesTx">
        <pc:chgData name="Meghan Bowman" userId="b75885fc-427e-4b66-b365-8cbf05b881a4" providerId="ADAL" clId="{56F8CAC0-5860-4CAB-B5FD-6A48D3FA5EC8}" dt="2023-08-10T13:51:16.318" v="28" actId="20577"/>
        <pc:sldMkLst>
          <pc:docMk/>
          <pc:sldMk cId="3558276091" sldId="6079"/>
        </pc:sldMkLst>
      </pc:sldChg>
      <pc:sldChg chg="add modNotesTx">
        <pc:chgData name="Meghan Bowman" userId="b75885fc-427e-4b66-b365-8cbf05b881a4" providerId="ADAL" clId="{56F8CAC0-5860-4CAB-B5FD-6A48D3FA5EC8}" dt="2023-08-10T13:51:13.362" v="27" actId="20577"/>
        <pc:sldMkLst>
          <pc:docMk/>
          <pc:sldMk cId="1203692739" sldId="6298"/>
        </pc:sldMkLst>
      </pc:sldChg>
      <pc:sldChg chg="add">
        <pc:chgData name="Meghan Bowman" userId="b75885fc-427e-4b66-b365-8cbf05b881a4" providerId="ADAL" clId="{56F8CAC0-5860-4CAB-B5FD-6A48D3FA5EC8}" dt="2023-08-10T13:52:16.716" v="47"/>
        <pc:sldMkLst>
          <pc:docMk/>
          <pc:sldMk cId="3906852280" sldId="6299"/>
        </pc:sldMkLst>
      </pc:sldChg>
      <pc:sldMasterChg chg="delSldLayout">
        <pc:chgData name="Meghan Bowman" userId="b75885fc-427e-4b66-b365-8cbf05b881a4" providerId="ADAL" clId="{56F8CAC0-5860-4CAB-B5FD-6A48D3FA5EC8}" dt="2023-08-10T13:58:08.322" v="159" actId="2696"/>
        <pc:sldMasterMkLst>
          <pc:docMk/>
          <pc:sldMasterMk cId="488617410" sldId="2147483754"/>
        </pc:sldMasterMkLst>
        <pc:sldLayoutChg chg="del">
          <pc:chgData name="Meghan Bowman" userId="b75885fc-427e-4b66-b365-8cbf05b881a4" providerId="ADAL" clId="{56F8CAC0-5860-4CAB-B5FD-6A48D3FA5EC8}" dt="2023-08-10T13:52:21.985" v="48" actId="2696"/>
          <pc:sldLayoutMkLst>
            <pc:docMk/>
            <pc:sldMasterMk cId="488617410" sldId="2147483754"/>
            <pc:sldLayoutMk cId="3880033622" sldId="2147483755"/>
          </pc:sldLayoutMkLst>
        </pc:sldLayoutChg>
        <pc:sldLayoutChg chg="del">
          <pc:chgData name="Meghan Bowman" userId="b75885fc-427e-4b66-b365-8cbf05b881a4" providerId="ADAL" clId="{56F8CAC0-5860-4CAB-B5FD-6A48D3FA5EC8}" dt="2023-08-10T13:58:08.322" v="159" actId="2696"/>
          <pc:sldLayoutMkLst>
            <pc:docMk/>
            <pc:sldMasterMk cId="488617410" sldId="2147483754"/>
            <pc:sldLayoutMk cId="1931202107" sldId="21474838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4B46A-8BF2-4E9B-B72B-F4BA7B6ED927}" type="datetimeFigureOut"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499E3-F89A-4B96-9AFE-F374CE5C6F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6575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87CAD-63F0-AA4A-8534-D74108ED3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99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7B8C-B736-704C-A2B0-6AD3B8B95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81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8282B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57B8C-B736-704C-A2B0-6AD3B8B959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28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067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7B8C-B736-704C-A2B0-6AD3B8B95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81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-Effective XX.XX.XX, CLIENT employees/members will have access to XX Smart Cycles</a:t>
            </a: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-Members must be enrolled in one of the following CLIENT’s eligible medical plans in order to have access to the Progyny benefit</a:t>
            </a:r>
          </a:p>
          <a:p>
            <a:pPr algn="l" rtl="0" fontAlgn="base"/>
            <a:r>
              <a:rPr lang="en-US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-If a member’s spouse or domestic partner is also going to be using the Progyny benefit either through testing and/or treatment, they will also have to be enrolled in one of the following CLIENT’s eligible medical plans.</a:t>
            </a:r>
            <a:endParaRPr lang="en-US" b="0" i="0">
              <a:solidFill>
                <a:srgbClr val="444444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8C850-8EFD-8247-BA2B-6BB28BB78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6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8C850-8EFD-8247-BA2B-6BB28BB780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75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8C850-8EFD-8247-BA2B-6BB28BB780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52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8C850-8EFD-8247-BA2B-6BB28BB780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9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7B8C-B736-704C-A2B0-6AD3B8B95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54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94" indent="-228594" defTabSz="812677">
              <a:spcAft>
                <a:spcPts val="1067"/>
              </a:spcAft>
              <a:buFont typeface="Arial" panose="020B0604020202020204" pitchFamily="34" charset="0"/>
              <a:buChar char="•"/>
            </a:pPr>
            <a:endParaRPr lang="en-US" sz="12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87CAD-63F0-AA4A-8534-D74108ED3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16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8C850-8EFD-8247-BA2B-6BB28BB780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3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957B8C-B736-704C-A2B0-6AD3B8B959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0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sz="1200" dirty="0"/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74338-3B93-5247-89EA-A7074D4337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26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374338-3B93-5247-89EA-A7074D4337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4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499E3-F89A-4B96-9AFE-F374CE5C6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9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499E3-F89A-4B96-9AFE-F374CE5C6F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69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4444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87CAD-63F0-AA4A-8534-D74108ED33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6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sv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sv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sv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sv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sv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</p:spTree>
    <p:extLst>
      <p:ext uri="{BB962C8B-B14F-4D97-AF65-F5344CB8AC3E}">
        <p14:creationId xmlns:p14="http://schemas.microsoft.com/office/powerpoint/2010/main" val="236974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Righ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" y="65316"/>
            <a:ext cx="8093676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>
            <a:off x="7558268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A93D3D-2A00-44A7-721E-8A382E686B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12150" y="246883"/>
            <a:ext cx="2286000" cy="2286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928D3C-FD89-4482-67CE-F194B01F4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850" y="1603375"/>
            <a:ext cx="6338888" cy="720725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068A4B7-8D85-CE2B-09F9-9283F0CC30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850" y="2742403"/>
            <a:ext cx="6338888" cy="72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A1ACF1E-9661-0840-6D02-86E3E2DF5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55259" y="2855978"/>
            <a:ext cx="2599782" cy="720725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9480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ox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ADD47FF-8BBF-7340-9A66-0A508C5AB69D}"/>
              </a:ext>
            </a:extLst>
          </p:cNvPr>
          <p:cNvSpPr/>
          <p:nvPr/>
        </p:nvSpPr>
        <p:spPr>
          <a:xfrm flipV="1">
            <a:off x="7" y="0"/>
            <a:ext cx="12191999" cy="5358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E72DE-AAF0-E643-B734-D1252397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" y="5358137"/>
            <a:ext cx="11567160" cy="1325033"/>
          </a:xfrm>
        </p:spPr>
        <p:txBody>
          <a:bodyPr/>
          <a:lstStyle/>
          <a:p>
            <a:r>
              <a:rPr lang="en-US"/>
              <a:t>Title: Calibri, 24pt, dark gray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43FBC-6B24-3246-933B-54BDF8A75813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78607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ul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9444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52ACE0F-52A6-4A59-B06B-372593F86F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028" y="1371600"/>
            <a:ext cx="1971675" cy="3733800"/>
          </a:xfrm>
          <a:custGeom>
            <a:avLst/>
            <a:gdLst>
              <a:gd name="connsiteX0" fmla="*/ 0 w 1971675"/>
              <a:gd name="connsiteY0" fmla="*/ 0 h 3733800"/>
              <a:gd name="connsiteX1" fmla="*/ 1962150 w 1971675"/>
              <a:gd name="connsiteY1" fmla="*/ 295275 h 3733800"/>
              <a:gd name="connsiteX2" fmla="*/ 1971675 w 1971675"/>
              <a:gd name="connsiteY2" fmla="*/ 3733800 h 3733800"/>
              <a:gd name="connsiteX3" fmla="*/ 9525 w 1971675"/>
              <a:gd name="connsiteY3" fmla="*/ 367665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1675" h="3733800">
                <a:moveTo>
                  <a:pt x="0" y="0"/>
                </a:moveTo>
                <a:lnTo>
                  <a:pt x="1962150" y="295275"/>
                </a:lnTo>
                <a:lnTo>
                  <a:pt x="1971675" y="3733800"/>
                </a:lnTo>
                <a:lnTo>
                  <a:pt x="9525" y="3676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80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48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entered Title Only">
  <p:cSld name="Centered 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/>
        </p:nvSpPr>
        <p:spPr>
          <a:xfrm>
            <a:off x="10764571" y="6505957"/>
            <a:ext cx="843648" cy="1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7" tIns="25397" rIns="25397" bIns="25397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Confidential   |</a:t>
            </a:r>
            <a:endParaRPr sz="900"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11642621" y="6505958"/>
            <a:ext cx="182975" cy="43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461114" y="6017701"/>
            <a:ext cx="4977625" cy="251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spAutoFit/>
          </a:bodyPr>
          <a:lstStyle>
            <a:lvl1pPr marL="228549" lvl="0" indent="-11427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400"/>
              <a:buFont typeface="Poppins Light"/>
              <a:buNone/>
              <a:defRPr sz="700">
                <a:solidFill>
                  <a:srgbClr val="5E5E5E"/>
                </a:solidFill>
              </a:defRPr>
            </a:lvl1pPr>
            <a:lvl2pPr marL="457098" lvl="1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marL="685646" lvl="2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marL="914194" lvl="3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marL="1142742" lvl="4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marL="1371292" lvl="5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marL="1599840" lvl="6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marL="1828389" lvl="7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marL="2056938" lvl="8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2"/>
          </p:nvPr>
        </p:nvSpPr>
        <p:spPr>
          <a:xfrm>
            <a:off x="4241723" y="391199"/>
            <a:ext cx="3708556" cy="27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549" lvl="0" indent="-11427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2800"/>
              <a:buFont typeface="Poppins SemiBold"/>
              <a:buNone/>
              <a:defRPr>
                <a:solidFill>
                  <a:srgbClr val="284849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457098" lvl="1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marL="685646" lvl="2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marL="914194" lvl="3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marL="1142742" lvl="4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marL="1371292" lvl="5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marL="1599840" lvl="6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marL="1828389" lvl="7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marL="2056938" lvl="8" indent="-114274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609601" y="666957"/>
            <a:ext cx="10972800" cy="109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ctr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1pPr>
            <a:lvl2pPr lvl="1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2pPr>
            <a:lvl3pPr lvl="2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3pPr>
            <a:lvl4pPr lvl="3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4pPr>
            <a:lvl5pPr lvl="4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5pPr>
            <a:lvl6pPr lvl="5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6pPr>
            <a:lvl7pPr lvl="6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7pPr>
            <a:lvl8pPr lvl="7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8pPr>
            <a:lvl9pPr lvl="8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10;p22">
            <a:extLst>
              <a:ext uri="{FF2B5EF4-FFF2-40B4-BE49-F238E27FC236}">
                <a16:creationId xmlns:a16="http://schemas.microsoft.com/office/drawing/2014/main" id="{BF487BE2-35D3-CBA2-C1AB-0654525F6B68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13" y="6230394"/>
            <a:ext cx="1658359" cy="409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4386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</a:t>
            </a:r>
          </a:p>
        </p:txBody>
      </p:sp>
    </p:spTree>
    <p:extLst>
      <p:ext uri="{BB962C8B-B14F-4D97-AF65-F5344CB8AC3E}">
        <p14:creationId xmlns:p14="http://schemas.microsoft.com/office/powerpoint/2010/main" val="19679974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Rul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60960"/>
            <a:ext cx="12192004" cy="1158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Title: Poppins, 24pt, dark gray, centered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AA880-34D1-1440-866D-D211CAD210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272" y="1460437"/>
            <a:ext cx="11421328" cy="4703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8122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2791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B819A-6926-BA4E-9405-69FA4FAA6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337777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u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39C62F-A539-FC47-A503-233FC80E35B4}"/>
              </a:ext>
            </a:extLst>
          </p:cNvPr>
          <p:cNvCxnSpPr>
            <a:cxnSpLocks/>
          </p:cNvCxnSpPr>
          <p:nvPr/>
        </p:nvCxnSpPr>
        <p:spPr>
          <a:xfrm>
            <a:off x="365760" y="1502480"/>
            <a:ext cx="11460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402ABD64-E831-7243-A527-759E5A55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5315"/>
            <a:ext cx="12192002" cy="1434044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0C7E26-222F-F94E-9259-DE55815B3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3" y="1686985"/>
            <a:ext cx="11516636" cy="4239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25952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ef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96264" y="65316"/>
            <a:ext cx="8095735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 flipH="1">
            <a:off x="-443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93DE3BE-AB0E-148F-A924-BC47B15F86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223" y="246883"/>
            <a:ext cx="2286000" cy="2286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3312D04-ACC5-029E-436D-120A6C866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4634" y="1603375"/>
            <a:ext cx="6338888" cy="720725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C47F7B9-54FF-757F-D92F-970441EF3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4634" y="2742403"/>
            <a:ext cx="6338888" cy="72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7FD01CD-6DAF-F3D4-45A8-C7908B764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2" y="2855978"/>
            <a:ext cx="2599782" cy="720725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4674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6" y="1221951"/>
            <a:ext cx="60959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7"/>
            <a:ext cx="1182624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1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664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4876800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25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CD4DD3-81FA-E84E-A833-76FAD9964C99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463369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3657600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3360" y="1470477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7BF29B-EAE5-7341-AC07-02DCF2172B45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74731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5" y="1221951"/>
            <a:ext cx="60959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AC399E-33BE-EC4B-872C-577FB6D88106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174082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3" y="1221951"/>
            <a:ext cx="48767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2BE8367-5A53-C640-B07E-C2D20892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322408-85B5-7E4F-84D1-71E4FE4D0FF7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802552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22" y="1219200"/>
            <a:ext cx="3651281" cy="5649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0302C0D-6829-C34D-9FA0-33486541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0960"/>
            <a:ext cx="12192000" cy="11582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gray, centered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5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AED46D-726E-1144-84E1-F9808F47F048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1D4D65A-149B-4D45-A142-4B8CDF9FED28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98055578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46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8C81AD9-63D4-C721-11AE-306EC7FB6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2" y="0"/>
            <a:ext cx="8812427" cy="6861574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597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226"/>
          <a:stretch/>
        </p:blipFill>
        <p:spPr bwMode="auto">
          <a:xfrm>
            <a:off x="0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2" y="0"/>
            <a:ext cx="8812427" cy="6861574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071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58"/>
          <a:stretch/>
        </p:blipFill>
        <p:spPr bwMode="auto">
          <a:xfrm>
            <a:off x="0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2" y="0"/>
            <a:ext cx="8812427" cy="6861574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901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333"/>
          <a:stretch/>
        </p:blipFill>
        <p:spPr bwMode="auto">
          <a:xfrm>
            <a:off x="0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2" y="0"/>
            <a:ext cx="8812427" cy="6861574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6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086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651"/>
          <a:stretch/>
        </p:blipFill>
        <p:spPr bwMode="auto">
          <a:xfrm>
            <a:off x="0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2" y="0"/>
            <a:ext cx="8812427" cy="6861574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289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4" y="1638434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759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4" y="1638434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373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4" y="1638434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10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01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72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77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6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4" y="1638434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786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 userDrawn="1"/>
        </p:nvSpPr>
        <p:spPr>
          <a:xfrm>
            <a:off x="5" y="4"/>
            <a:ext cx="4876799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60D50F0-7D26-4509-9563-CACF28D29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0960"/>
            <a:ext cx="4307840" cy="143865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Title: Calibri, 24pt, dark gray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289046-FFE4-42A8-B723-E8B3A7BD69C6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F009F-1B0C-0D41-9AF8-6B8C883BFF0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682496"/>
            <a:ext cx="4307840" cy="4589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1A3B6-65D5-1C40-AD26-8C69628B4DEC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2FEF9A-25A0-D742-BCE3-19FFFAB655F3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E59572-99AC-5D4C-A7AA-32EAA4D6FACC}"/>
              </a:ext>
            </a:extLst>
          </p:cNvPr>
          <p:cNvCxnSpPr>
            <a:cxnSpLocks/>
          </p:cNvCxnSpPr>
          <p:nvPr userDrawn="1"/>
        </p:nvCxnSpPr>
        <p:spPr>
          <a:xfrm>
            <a:off x="365759" y="1499616"/>
            <a:ext cx="45110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E4896C8-E7D0-4741-BACC-1E5F4B37D572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2562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B819A-6926-BA4E-9405-69FA4FAA6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7580180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A8F90E4-00BE-6A41-A105-0F4DB89076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00917" y="-12741"/>
            <a:ext cx="1397112" cy="1049313"/>
          </a:xfrm>
          <a:custGeom>
            <a:avLst/>
            <a:gdLst>
              <a:gd name="connsiteX0" fmla="*/ 2536 w 1047834"/>
              <a:gd name="connsiteY0" fmla="*/ 0 h 786985"/>
              <a:gd name="connsiteX1" fmla="*/ 1047834 w 1047834"/>
              <a:gd name="connsiteY1" fmla="*/ 0 h 786985"/>
              <a:gd name="connsiteX2" fmla="*/ 1047834 w 1047834"/>
              <a:gd name="connsiteY2" fmla="*/ 759420 h 786985"/>
              <a:gd name="connsiteX3" fmla="*/ 1039721 w 1047834"/>
              <a:gd name="connsiteY3" fmla="*/ 762084 h 786985"/>
              <a:gd name="connsiteX4" fmla="*/ 831761 w 1047834"/>
              <a:gd name="connsiteY4" fmla="*/ 786985 h 786985"/>
              <a:gd name="connsiteX5" fmla="*/ 0 w 1047834"/>
              <a:gd name="connsiteY5" fmla="*/ 66889 h 786985"/>
              <a:gd name="connsiteX6" fmla="*/ 2536 w 1047834"/>
              <a:gd name="connsiteY6" fmla="*/ 0 h 78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834" h="786985">
                <a:moveTo>
                  <a:pt x="2536" y="0"/>
                </a:moveTo>
                <a:lnTo>
                  <a:pt x="1047834" y="0"/>
                </a:lnTo>
                <a:lnTo>
                  <a:pt x="1047834" y="759420"/>
                </a:lnTo>
                <a:lnTo>
                  <a:pt x="1039721" y="762084"/>
                </a:lnTo>
                <a:cubicBezTo>
                  <a:pt x="966979" y="780017"/>
                  <a:pt x="894833" y="786985"/>
                  <a:pt x="831761" y="786985"/>
                </a:cubicBezTo>
                <a:cubicBezTo>
                  <a:pt x="139284" y="786985"/>
                  <a:pt x="0" y="449235"/>
                  <a:pt x="0" y="66889"/>
                </a:cubicBezTo>
                <a:lnTo>
                  <a:pt x="2536" y="0"/>
                </a:lnTo>
                <a:close/>
              </a:path>
            </a:pathLst>
          </a:custGeom>
          <a:solidFill>
            <a:srgbClr val="E2A825">
              <a:alpha val="1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FCA87D-3008-F545-B3E3-2C3242911F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" y="5392855"/>
            <a:ext cx="1548652" cy="1473908"/>
          </a:xfrm>
          <a:custGeom>
            <a:avLst/>
            <a:gdLst>
              <a:gd name="connsiteX0" fmla="*/ 337365 w 1161489"/>
              <a:gd name="connsiteY0" fmla="*/ 0 h 1105431"/>
              <a:gd name="connsiteX1" fmla="*/ 1161489 w 1161489"/>
              <a:gd name="connsiteY1" fmla="*/ 1070977 h 1105431"/>
              <a:gd name="connsiteX2" fmla="*/ 1159679 w 1161489"/>
              <a:gd name="connsiteY2" fmla="*/ 1105431 h 1105431"/>
              <a:gd name="connsiteX3" fmla="*/ 0 w 1161489"/>
              <a:gd name="connsiteY3" fmla="*/ 1105431 h 1105431"/>
              <a:gd name="connsiteX4" fmla="*/ 0 w 1161489"/>
              <a:gd name="connsiteY4" fmla="*/ 17856 h 1105431"/>
              <a:gd name="connsiteX5" fmla="*/ 127321 w 1161489"/>
              <a:gd name="connsiteY5" fmla="*/ 4912 h 1105431"/>
              <a:gd name="connsiteX6" fmla="*/ 337365 w 1161489"/>
              <a:gd name="connsiteY6" fmla="*/ 0 h 110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489" h="1105431">
                <a:moveTo>
                  <a:pt x="337365" y="0"/>
                </a:moveTo>
                <a:cubicBezTo>
                  <a:pt x="637561" y="0"/>
                  <a:pt x="1161489" y="131922"/>
                  <a:pt x="1161489" y="1070977"/>
                </a:cubicBezTo>
                <a:lnTo>
                  <a:pt x="1159679" y="1105431"/>
                </a:lnTo>
                <a:lnTo>
                  <a:pt x="0" y="1105431"/>
                </a:lnTo>
                <a:lnTo>
                  <a:pt x="0" y="17856"/>
                </a:lnTo>
                <a:lnTo>
                  <a:pt x="127321" y="4912"/>
                </a:lnTo>
                <a:cubicBezTo>
                  <a:pt x="195409" y="1197"/>
                  <a:pt x="265679" y="0"/>
                  <a:pt x="337365" y="0"/>
                </a:cubicBezTo>
                <a:close/>
              </a:path>
            </a:pathLst>
          </a:custGeom>
          <a:solidFill>
            <a:srgbClr val="4C6930">
              <a:alpha val="1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1DAA395-6028-F040-ABA1-0451FE1BAD0A}"/>
              </a:ext>
            </a:extLst>
          </p:cNvPr>
          <p:cNvSpPr/>
          <p:nvPr userDrawn="1"/>
        </p:nvSpPr>
        <p:spPr>
          <a:xfrm>
            <a:off x="4" y="-8761"/>
            <a:ext cx="2093271" cy="1730600"/>
          </a:xfrm>
          <a:custGeom>
            <a:avLst/>
            <a:gdLst>
              <a:gd name="connsiteX0" fmla="*/ 0 w 1569953"/>
              <a:gd name="connsiteY0" fmla="*/ 0 h 1297950"/>
              <a:gd name="connsiteX1" fmla="*/ 1528816 w 1569953"/>
              <a:gd name="connsiteY1" fmla="*/ 0 h 1297950"/>
              <a:gd name="connsiteX2" fmla="*/ 1543800 w 1569953"/>
              <a:gd name="connsiteY2" fmla="*/ 73494 h 1297950"/>
              <a:gd name="connsiteX3" fmla="*/ 1569953 w 1569953"/>
              <a:gd name="connsiteY3" fmla="*/ 435365 h 1297950"/>
              <a:gd name="connsiteX4" fmla="*/ 635670 w 1569953"/>
              <a:gd name="connsiteY4" fmla="*/ 1297950 h 1297950"/>
              <a:gd name="connsiteX5" fmla="*/ 28502 w 1569953"/>
              <a:gd name="connsiteY5" fmla="*/ 1212101 h 1297950"/>
              <a:gd name="connsiteX6" fmla="*/ 0 w 1569953"/>
              <a:gd name="connsiteY6" fmla="*/ 1200449 h 1297950"/>
              <a:gd name="connsiteX7" fmla="*/ 0 w 1569953"/>
              <a:gd name="connsiteY7" fmla="*/ 0 h 129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9953" h="1297950">
                <a:moveTo>
                  <a:pt x="0" y="0"/>
                </a:moveTo>
                <a:lnTo>
                  <a:pt x="1528816" y="0"/>
                </a:lnTo>
                <a:lnTo>
                  <a:pt x="1543800" y="73494"/>
                </a:lnTo>
                <a:cubicBezTo>
                  <a:pt x="1560685" y="180666"/>
                  <a:pt x="1569953" y="300785"/>
                  <a:pt x="1569953" y="435365"/>
                </a:cubicBezTo>
                <a:cubicBezTo>
                  <a:pt x="1569953" y="1134906"/>
                  <a:pt x="998648" y="1297950"/>
                  <a:pt x="635670" y="1297950"/>
                </a:cubicBezTo>
                <a:cubicBezTo>
                  <a:pt x="386634" y="1297950"/>
                  <a:pt x="187348" y="1267095"/>
                  <a:pt x="28502" y="1212101"/>
                </a:cubicBezTo>
                <a:lnTo>
                  <a:pt x="0" y="1200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0EDDDB4-8F2C-E648-B402-1494720D661F}"/>
              </a:ext>
            </a:extLst>
          </p:cNvPr>
          <p:cNvSpPr/>
          <p:nvPr userDrawn="1"/>
        </p:nvSpPr>
        <p:spPr>
          <a:xfrm>
            <a:off x="-12824" y="1279811"/>
            <a:ext cx="1144296" cy="1337895"/>
          </a:xfrm>
          <a:custGeom>
            <a:avLst/>
            <a:gdLst>
              <a:gd name="connsiteX0" fmla="*/ 404153 w 858222"/>
              <a:gd name="connsiteY0" fmla="*/ 0 h 1003421"/>
              <a:gd name="connsiteX1" fmla="*/ 858222 w 858222"/>
              <a:gd name="connsiteY1" fmla="*/ 589625 h 1003421"/>
              <a:gd name="connsiteX2" fmla="*/ 404153 w 858222"/>
              <a:gd name="connsiteY2" fmla="*/ 1003421 h 1003421"/>
              <a:gd name="connsiteX3" fmla="*/ 7812 w 858222"/>
              <a:gd name="connsiteY3" fmla="*/ 914307 h 1003421"/>
              <a:gd name="connsiteX4" fmla="*/ 0 w 858222"/>
              <a:gd name="connsiteY4" fmla="*/ 907806 h 1003421"/>
              <a:gd name="connsiteX5" fmla="*/ 0 w 858222"/>
              <a:gd name="connsiteY5" fmla="*/ 75995 h 1003421"/>
              <a:gd name="connsiteX6" fmla="*/ 81661 w 858222"/>
              <a:gd name="connsiteY6" fmla="*/ 37470 h 1003421"/>
              <a:gd name="connsiteX7" fmla="*/ 404153 w 858222"/>
              <a:gd name="connsiteY7" fmla="*/ 0 h 100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8222" h="1003421">
                <a:moveTo>
                  <a:pt x="404153" y="0"/>
                </a:moveTo>
                <a:cubicBezTo>
                  <a:pt x="569794" y="0"/>
                  <a:pt x="858222" y="72740"/>
                  <a:pt x="858222" y="589625"/>
                </a:cubicBezTo>
                <a:cubicBezTo>
                  <a:pt x="858222" y="924901"/>
                  <a:pt x="580387" y="1003421"/>
                  <a:pt x="404153" y="1003421"/>
                </a:cubicBezTo>
                <a:cubicBezTo>
                  <a:pt x="222863" y="1003421"/>
                  <a:pt x="95810" y="970092"/>
                  <a:pt x="7812" y="914307"/>
                </a:cubicBezTo>
                <a:lnTo>
                  <a:pt x="0" y="907806"/>
                </a:lnTo>
                <a:lnTo>
                  <a:pt x="0" y="75995"/>
                </a:lnTo>
                <a:lnTo>
                  <a:pt x="81661" y="37470"/>
                </a:lnTo>
                <a:cubicBezTo>
                  <a:pt x="174583" y="5961"/>
                  <a:pt x="285881" y="0"/>
                  <a:pt x="404153" y="0"/>
                </a:cubicBez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A902B3-FD0E-BC49-89A9-3E4A2963899C}"/>
              </a:ext>
            </a:extLst>
          </p:cNvPr>
          <p:cNvSpPr/>
          <p:nvPr userDrawn="1"/>
        </p:nvSpPr>
        <p:spPr>
          <a:xfrm>
            <a:off x="11723800" y="565805"/>
            <a:ext cx="477653" cy="991632"/>
          </a:xfrm>
          <a:custGeom>
            <a:avLst/>
            <a:gdLst>
              <a:gd name="connsiteX0" fmla="*/ 358240 w 358240"/>
              <a:gd name="connsiteY0" fmla="*/ 0 h 743724"/>
              <a:gd name="connsiteX1" fmla="*/ 358240 w 358240"/>
              <a:gd name="connsiteY1" fmla="*/ 743724 h 743724"/>
              <a:gd name="connsiteX2" fmla="*/ 312255 w 358240"/>
              <a:gd name="connsiteY2" fmla="*/ 740722 h 743724"/>
              <a:gd name="connsiteX3" fmla="*/ 0 w 358240"/>
              <a:gd name="connsiteY3" fmla="*/ 371124 h 743724"/>
              <a:gd name="connsiteX4" fmla="*/ 348360 w 358240"/>
              <a:gd name="connsiteY4" fmla="*/ 231 h 743724"/>
              <a:gd name="connsiteX5" fmla="*/ 358240 w 358240"/>
              <a:gd name="connsiteY5" fmla="*/ 0 h 74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240" h="743724">
                <a:moveTo>
                  <a:pt x="358240" y="0"/>
                </a:moveTo>
                <a:lnTo>
                  <a:pt x="358240" y="743724"/>
                </a:lnTo>
                <a:lnTo>
                  <a:pt x="312255" y="740722"/>
                </a:lnTo>
                <a:cubicBezTo>
                  <a:pt x="55727" y="704052"/>
                  <a:pt x="0" y="546416"/>
                  <a:pt x="0" y="371124"/>
                </a:cubicBezTo>
                <a:cubicBezTo>
                  <a:pt x="0" y="72562"/>
                  <a:pt x="152006" y="10965"/>
                  <a:pt x="348360" y="231"/>
                </a:cubicBezTo>
                <a:lnTo>
                  <a:pt x="35824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" y="2080061"/>
            <a:ext cx="12191997" cy="2271059"/>
          </a:xfrm>
          <a:prstGeom prst="rect">
            <a:avLst/>
          </a:prstGeom>
        </p:spPr>
        <p:txBody>
          <a:bodyPr anchor="ctr"/>
          <a:lstStyle>
            <a:lvl1pPr algn="ctr">
              <a:defRPr sz="37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Calibri, 28pt, black type, centered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3D84BD5-0BE7-5644-9D5C-71E59A45E65A}"/>
              </a:ext>
            </a:extLst>
          </p:cNvPr>
          <p:cNvSpPr/>
          <p:nvPr userDrawn="1"/>
        </p:nvSpPr>
        <p:spPr>
          <a:xfrm rot="5400000">
            <a:off x="1798894" y="5517277"/>
            <a:ext cx="682071" cy="2016907"/>
          </a:xfrm>
          <a:custGeom>
            <a:avLst/>
            <a:gdLst>
              <a:gd name="connsiteX0" fmla="*/ 358240 w 358240"/>
              <a:gd name="connsiteY0" fmla="*/ 0 h 743724"/>
              <a:gd name="connsiteX1" fmla="*/ 358240 w 358240"/>
              <a:gd name="connsiteY1" fmla="*/ 743724 h 743724"/>
              <a:gd name="connsiteX2" fmla="*/ 312255 w 358240"/>
              <a:gd name="connsiteY2" fmla="*/ 740722 h 743724"/>
              <a:gd name="connsiteX3" fmla="*/ 0 w 358240"/>
              <a:gd name="connsiteY3" fmla="*/ 371124 h 743724"/>
              <a:gd name="connsiteX4" fmla="*/ 348360 w 358240"/>
              <a:gd name="connsiteY4" fmla="*/ 231 h 743724"/>
              <a:gd name="connsiteX5" fmla="*/ 358240 w 358240"/>
              <a:gd name="connsiteY5" fmla="*/ 0 h 74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240" h="743724">
                <a:moveTo>
                  <a:pt x="358240" y="0"/>
                </a:moveTo>
                <a:lnTo>
                  <a:pt x="358240" y="743724"/>
                </a:lnTo>
                <a:lnTo>
                  <a:pt x="312255" y="740722"/>
                </a:lnTo>
                <a:cubicBezTo>
                  <a:pt x="55727" y="704052"/>
                  <a:pt x="0" y="546416"/>
                  <a:pt x="0" y="371124"/>
                </a:cubicBezTo>
                <a:cubicBezTo>
                  <a:pt x="0" y="72562"/>
                  <a:pt x="152006" y="10965"/>
                  <a:pt x="348360" y="231"/>
                </a:cubicBezTo>
                <a:lnTo>
                  <a:pt x="35824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254416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6F161D-23EE-2C4B-9EED-C6476AB5D07D}"/>
              </a:ext>
            </a:extLst>
          </p:cNvPr>
          <p:cNvSpPr/>
          <p:nvPr userDrawn="1"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B62EF03-2A07-834B-8506-4FD53D9B2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23762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1CA900D-21F5-3B44-992E-381870531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BE65A1-0312-0242-8DDF-C3440A671774}"/>
              </a:ext>
            </a:extLst>
          </p:cNvPr>
          <p:cNvSpPr/>
          <p:nvPr userDrawn="1"/>
        </p:nvSpPr>
        <p:spPr>
          <a:xfrm>
            <a:off x="11467076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64CE86-5C66-8F42-A524-E71F7291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084832"/>
            <a:ext cx="9180576" cy="2267712"/>
          </a:xfrm>
        </p:spPr>
        <p:txBody>
          <a:bodyPr>
            <a:normAutofit/>
          </a:bodyPr>
          <a:lstStyle>
            <a:lvl1pPr algn="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</p:spTree>
    <p:extLst>
      <p:ext uri="{BB962C8B-B14F-4D97-AF65-F5344CB8AC3E}">
        <p14:creationId xmlns:p14="http://schemas.microsoft.com/office/powerpoint/2010/main" val="32172692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7B1ECF3-6AA7-7B46-BA43-BF2EECFB4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C588C8-5DC0-3743-8EC3-637FE74E29F8}"/>
              </a:ext>
            </a:extLst>
          </p:cNvPr>
          <p:cNvSpPr/>
          <p:nvPr userDrawn="1"/>
        </p:nvSpPr>
        <p:spPr>
          <a:xfrm>
            <a:off x="11467076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850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8895C01-5EFB-4F4C-8252-A925E2329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C9E34B-99E1-5840-9DE0-5A782D176F65}"/>
              </a:ext>
            </a:extLst>
          </p:cNvPr>
          <p:cNvSpPr/>
          <p:nvPr userDrawn="1"/>
        </p:nvSpPr>
        <p:spPr>
          <a:xfrm>
            <a:off x="11467076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578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541334-64E9-9A41-8020-5B695E046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04DCCE-1C4E-6949-9E50-D7A878E6872A}"/>
              </a:ext>
            </a:extLst>
          </p:cNvPr>
          <p:cNvSpPr/>
          <p:nvPr userDrawn="1"/>
        </p:nvSpPr>
        <p:spPr>
          <a:xfrm>
            <a:off x="11467076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4279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D3A9E7-B03C-064A-B868-6AE15C5C4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7C105E-A795-0647-A1C4-BA94CA8D8085}"/>
              </a:ext>
            </a:extLst>
          </p:cNvPr>
          <p:cNvSpPr/>
          <p:nvPr userDrawn="1"/>
        </p:nvSpPr>
        <p:spPr>
          <a:xfrm>
            <a:off x="11467076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5100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6" y="5"/>
            <a:ext cx="6095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6461760" y="1225057"/>
            <a:ext cx="5364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61760" y="65317"/>
            <a:ext cx="57302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461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1881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3" y="5"/>
            <a:ext cx="6095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364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5" y="65317"/>
            <a:ext cx="5727151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96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6" y="5"/>
            <a:ext cx="54863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58521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50757" y="65317"/>
            <a:ext cx="6341243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50762" y="1470477"/>
            <a:ext cx="5975481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7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02ABD64-E831-7243-A527-759E5A55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5315"/>
            <a:ext cx="12192000" cy="1434044"/>
          </a:xfrm>
        </p:spPr>
        <p:txBody>
          <a:bodyPr/>
          <a:lstStyle/>
          <a:p>
            <a:r>
              <a:rPr lang="en-US"/>
              <a:t>Title: Poppins, 32pt, dark gray, flush left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0C7E26-222F-F94E-9259-DE55815B3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2" y="1686985"/>
            <a:ext cx="11516636" cy="4239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98929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705602" y="5"/>
            <a:ext cx="54863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1" y="65317"/>
            <a:ext cx="5968475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1" y="1470477"/>
            <a:ext cx="5968475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12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5"/>
            <a:ext cx="48768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52425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42560" y="65317"/>
            <a:ext cx="69494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425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0530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2" y="5"/>
            <a:ext cx="4876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5622DE-56AA-7041-A4B2-56AAD5B3B1D8}"/>
              </a:ext>
            </a:extLst>
          </p:cNvPr>
          <p:cNvGrpSpPr/>
          <p:nvPr userDrawn="1"/>
        </p:nvGrpSpPr>
        <p:grpSpPr>
          <a:xfrm>
            <a:off x="0" y="0"/>
            <a:ext cx="12192000" cy="68424"/>
            <a:chOff x="0" y="0"/>
            <a:chExt cx="9144000" cy="513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039CB9-5620-0341-8CDC-CCFC192D6A8A}"/>
                </a:ext>
              </a:extLst>
            </p:cNvPr>
            <p:cNvSpPr/>
            <p:nvPr userDrawn="1"/>
          </p:nvSpPr>
          <p:spPr>
            <a:xfrm>
              <a:off x="0" y="0"/>
              <a:ext cx="9144000" cy="513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DFE3A0-F1B1-BD46-8EAF-E0221DB7E063}"/>
                </a:ext>
              </a:extLst>
            </p:cNvPr>
            <p:cNvSpPr/>
            <p:nvPr userDrawn="1"/>
          </p:nvSpPr>
          <p:spPr>
            <a:xfrm>
              <a:off x="8679590" y="0"/>
              <a:ext cx="464409" cy="489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FBCCB-FAAD-9F42-B0C3-BD368FC8E6E2}"/>
                </a:ext>
              </a:extLst>
            </p:cNvPr>
            <p:cNvSpPr/>
            <p:nvPr userDrawn="1"/>
          </p:nvSpPr>
          <p:spPr>
            <a:xfrm>
              <a:off x="8215180" y="0"/>
              <a:ext cx="464409" cy="489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77DC47-0B37-0D49-947B-1116A0ED5ABD}"/>
                </a:ext>
              </a:extLst>
            </p:cNvPr>
            <p:cNvSpPr/>
            <p:nvPr userDrawn="1"/>
          </p:nvSpPr>
          <p:spPr>
            <a:xfrm>
              <a:off x="7748455" y="0"/>
              <a:ext cx="464409" cy="489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B3EF53-5AD4-AD41-B248-7FA129EB9AD4}"/>
                </a:ext>
              </a:extLst>
            </p:cNvPr>
            <p:cNvSpPr/>
            <p:nvPr userDrawn="1"/>
          </p:nvSpPr>
          <p:spPr>
            <a:xfrm>
              <a:off x="7291255" y="0"/>
              <a:ext cx="464409" cy="489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7"/>
            <a:ext cx="658368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340C84-EA03-4D4D-9173-67FA5AB981AA}"/>
              </a:ext>
            </a:extLst>
          </p:cNvPr>
          <p:cNvSpPr/>
          <p:nvPr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2BE8367-5A53-C640-B07E-C2D20892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538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5"/>
            <a:ext cx="36576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4023360" y="1225057"/>
            <a:ext cx="78028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23360" y="65317"/>
            <a:ext cx="81686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023360" y="1470477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5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89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109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21" y="0"/>
            <a:ext cx="3651281" cy="68684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C3A68A-F328-9447-A6F3-2168A8796ECD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0302C0D-6829-C34D-9FA0-33486541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5" y="60960"/>
            <a:ext cx="7811801" cy="11582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Calibri, 24pt, dark gray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5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AED46D-726E-1144-84E1-F9808F47F048}"/>
              </a:ext>
            </a:extLst>
          </p:cNvPr>
          <p:cNvCxnSpPr>
            <a:cxnSpLocks/>
          </p:cNvCxnSpPr>
          <p:nvPr/>
        </p:nvCxnSpPr>
        <p:spPr>
          <a:xfrm>
            <a:off x="365760" y="1225057"/>
            <a:ext cx="78028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0147AC4-C2C2-7F4F-8A41-2C141901635E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79461727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177AE68-FC28-0345-9495-9E7437644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BAE712-0415-CE40-9F6D-004C16557367}"/>
              </a:ext>
            </a:extLst>
          </p:cNvPr>
          <p:cNvCxnSpPr>
            <a:cxnSpLocks/>
          </p:cNvCxnSpPr>
          <p:nvPr userDrawn="1"/>
        </p:nvCxnSpPr>
        <p:spPr>
          <a:xfrm>
            <a:off x="309613" y="5390405"/>
            <a:ext cx="1157278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3E3BFA-542A-2543-A144-DB95C452D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611" y="656372"/>
            <a:ext cx="11567159" cy="4296901"/>
          </a:xfrm>
          <a:prstGeom prst="rect">
            <a:avLst/>
          </a:prstGeom>
        </p:spPr>
        <p:txBody>
          <a:bodyPr/>
          <a:lstStyle>
            <a:lvl1pPr marL="309003" indent="-309003">
              <a:tabLst/>
              <a:defRPr sz="2133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4042" indent="-300535">
              <a:buFont typeface="Arial" panose="020B0604020202020204" pitchFamily="34" charset="0"/>
              <a:buChar char="•"/>
              <a:tabLst/>
              <a:defRPr sz="1867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21195" indent="-302652">
              <a:buFont typeface="System Font Regular"/>
              <a:buChar char="–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32852" indent="-302652">
              <a:buFont typeface="Arial" panose="020B0604020202020204" pitchFamily="34" charset="0"/>
              <a:buChar char="•"/>
              <a:tabLst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442390" indent="-294187">
              <a:buFont typeface="System Font Regular"/>
              <a:buChar char="–"/>
              <a:tabLst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1A1DF-93DA-504C-83A3-418855490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" y="5387301"/>
            <a:ext cx="11567160" cy="1325033"/>
          </a:xfrm>
        </p:spPr>
        <p:txBody>
          <a:bodyPr/>
          <a:lstStyle/>
          <a:p>
            <a:r>
              <a:rPr lang="en-US"/>
              <a:t>Title: Calibri, 24pt, dark gray</a:t>
            </a:r>
          </a:p>
        </p:txBody>
      </p:sp>
    </p:spTree>
    <p:extLst>
      <p:ext uri="{BB962C8B-B14F-4D97-AF65-F5344CB8AC3E}">
        <p14:creationId xmlns:p14="http://schemas.microsoft.com/office/powerpoint/2010/main" val="21225092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ox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ADD47FF-8BBF-7340-9A66-0A508C5AB69D}"/>
              </a:ext>
            </a:extLst>
          </p:cNvPr>
          <p:cNvSpPr/>
          <p:nvPr/>
        </p:nvSpPr>
        <p:spPr>
          <a:xfrm flipV="1">
            <a:off x="6" y="0"/>
            <a:ext cx="12191999" cy="5358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E72DE-AAF0-E643-B734-D1252397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" y="5358136"/>
            <a:ext cx="11567160" cy="1325033"/>
          </a:xfrm>
        </p:spPr>
        <p:txBody>
          <a:bodyPr/>
          <a:lstStyle/>
          <a:p>
            <a:r>
              <a:rPr lang="en-US"/>
              <a:t>Title: Calibri, 24pt, dark gray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43FBC-6B24-3246-933B-54BDF8A75813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81153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ul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32933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52ACE0F-52A6-4A59-B06B-372593F86F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027" y="1371600"/>
            <a:ext cx="1971675" cy="3733800"/>
          </a:xfrm>
          <a:custGeom>
            <a:avLst/>
            <a:gdLst>
              <a:gd name="connsiteX0" fmla="*/ 0 w 1971675"/>
              <a:gd name="connsiteY0" fmla="*/ 0 h 3733800"/>
              <a:gd name="connsiteX1" fmla="*/ 1962150 w 1971675"/>
              <a:gd name="connsiteY1" fmla="*/ 295275 h 3733800"/>
              <a:gd name="connsiteX2" fmla="*/ 1971675 w 1971675"/>
              <a:gd name="connsiteY2" fmla="*/ 3733800 h 3733800"/>
              <a:gd name="connsiteX3" fmla="*/ 9525 w 1971675"/>
              <a:gd name="connsiteY3" fmla="*/ 367665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1675" h="3733800">
                <a:moveTo>
                  <a:pt x="0" y="0"/>
                </a:moveTo>
                <a:lnTo>
                  <a:pt x="1962150" y="295275"/>
                </a:lnTo>
                <a:lnTo>
                  <a:pt x="1971675" y="3733800"/>
                </a:lnTo>
                <a:lnTo>
                  <a:pt x="9525" y="3676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581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0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3" y="1221951"/>
            <a:ext cx="6095999" cy="5264195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/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1760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58055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op Rul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460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0960"/>
            <a:ext cx="118262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80395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B5241-6192-5E7E-75D3-4822944F8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1200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</a:t>
            </a:r>
          </a:p>
        </p:txBody>
      </p:sp>
    </p:spTree>
    <p:extLst>
      <p:ext uri="{BB962C8B-B14F-4D97-AF65-F5344CB8AC3E}">
        <p14:creationId xmlns:p14="http://schemas.microsoft.com/office/powerpoint/2010/main" val="7437166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Rul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60960"/>
            <a:ext cx="12192004" cy="1158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Title: Poppins, 24pt, dark gray, centered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AA880-34D1-1440-866D-D211CAD210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272" y="1460437"/>
            <a:ext cx="11421328" cy="4703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9346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37405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B819A-6926-BA4E-9405-69FA4FAA6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896703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u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39C62F-A539-FC47-A503-233FC80E35B4}"/>
              </a:ext>
            </a:extLst>
          </p:cNvPr>
          <p:cNvCxnSpPr>
            <a:cxnSpLocks/>
          </p:cNvCxnSpPr>
          <p:nvPr/>
        </p:nvCxnSpPr>
        <p:spPr>
          <a:xfrm>
            <a:off x="365760" y="1502480"/>
            <a:ext cx="11460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402ABD64-E831-7243-A527-759E5A55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5315"/>
            <a:ext cx="12192003" cy="1434044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0C7E26-222F-F94E-9259-DE55815B3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3" y="1686985"/>
            <a:ext cx="11516636" cy="4239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987313"/>
      </p:ext>
    </p:extLst>
  </p:cSld>
  <p:clrMapOvr>
    <a:masterClrMapping/>
  </p:clrMapOvr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9" y="1221951"/>
            <a:ext cx="60959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7"/>
            <a:ext cx="1182624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1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410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4876800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25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CD4DD3-81FA-E84E-A833-76FAD9964C99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850463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3657600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3360" y="1470477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7BF29B-EAE5-7341-AC07-02DCF2172B45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15619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4876800" cy="5251512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/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2560" y="1470476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3241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7" y="1221951"/>
            <a:ext cx="60959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AC399E-33BE-EC4B-872C-577FB6D88106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176981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6" y="1221951"/>
            <a:ext cx="48767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2BE8367-5A53-C640-B07E-C2D20892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322408-85B5-7E4F-84D1-71E4FE4D0FF7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689091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25" y="1219200"/>
            <a:ext cx="3651281" cy="5649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0302C0D-6829-C34D-9FA0-33486541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0960"/>
            <a:ext cx="12192000" cy="11582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gray, centered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8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AED46D-726E-1144-84E1-F9808F47F048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1D4D65A-149B-4D45-A142-4B8CDF9FED28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1475906"/>
      </p:ext>
    </p:extLst>
  </p:cSld>
  <p:clrMapOvr>
    <a:masterClrMapping/>
  </p:clrMapOvr>
  <p:hf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46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8C81AD9-63D4-C721-11AE-306EC7FB6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2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8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548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226"/>
          <a:stretch/>
        </p:blipFill>
        <p:spPr bwMode="auto">
          <a:xfrm>
            <a:off x="3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2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8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592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58"/>
          <a:stretch/>
        </p:blipFill>
        <p:spPr bwMode="auto">
          <a:xfrm>
            <a:off x="3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2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8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737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333"/>
          <a:stretch/>
        </p:blipFill>
        <p:spPr bwMode="auto">
          <a:xfrm>
            <a:off x="3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2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8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68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651"/>
          <a:stretch/>
        </p:blipFill>
        <p:spPr bwMode="auto">
          <a:xfrm>
            <a:off x="3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2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8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32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6" y="16384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380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6" y="16384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88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3657600" cy="5263625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/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3360" y="1470476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33591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6" y="16384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402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199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95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063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478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6" y="16384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678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 userDrawn="1"/>
        </p:nvSpPr>
        <p:spPr>
          <a:xfrm>
            <a:off x="7" y="7"/>
            <a:ext cx="4876799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60D50F0-7D26-4509-9563-CACF28D29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0960"/>
            <a:ext cx="4307840" cy="143865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Title: Calibri, 24pt, dark gray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289046-FFE4-42A8-B723-E8B3A7BD69C6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F009F-1B0C-0D41-9AF8-6B8C883BFF0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682496"/>
            <a:ext cx="4307840" cy="4589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1A3B6-65D5-1C40-AD26-8C69628B4DEC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2FEF9A-25A0-D742-BCE3-19FFFAB655F3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E59572-99AC-5D4C-A7AA-32EAA4D6FACC}"/>
              </a:ext>
            </a:extLst>
          </p:cNvPr>
          <p:cNvCxnSpPr>
            <a:cxnSpLocks/>
          </p:cNvCxnSpPr>
          <p:nvPr userDrawn="1"/>
        </p:nvCxnSpPr>
        <p:spPr>
          <a:xfrm>
            <a:off x="365759" y="1499616"/>
            <a:ext cx="45110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E4896C8-E7D0-4741-BACC-1E5F4B37D572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177883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A8F90E4-00BE-6A41-A105-0F4DB89076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00917" y="-12741"/>
            <a:ext cx="1397112" cy="1049313"/>
          </a:xfrm>
          <a:custGeom>
            <a:avLst/>
            <a:gdLst>
              <a:gd name="connsiteX0" fmla="*/ 2536 w 1047834"/>
              <a:gd name="connsiteY0" fmla="*/ 0 h 786985"/>
              <a:gd name="connsiteX1" fmla="*/ 1047834 w 1047834"/>
              <a:gd name="connsiteY1" fmla="*/ 0 h 786985"/>
              <a:gd name="connsiteX2" fmla="*/ 1047834 w 1047834"/>
              <a:gd name="connsiteY2" fmla="*/ 759420 h 786985"/>
              <a:gd name="connsiteX3" fmla="*/ 1039721 w 1047834"/>
              <a:gd name="connsiteY3" fmla="*/ 762084 h 786985"/>
              <a:gd name="connsiteX4" fmla="*/ 831761 w 1047834"/>
              <a:gd name="connsiteY4" fmla="*/ 786985 h 786985"/>
              <a:gd name="connsiteX5" fmla="*/ 0 w 1047834"/>
              <a:gd name="connsiteY5" fmla="*/ 66889 h 786985"/>
              <a:gd name="connsiteX6" fmla="*/ 2536 w 1047834"/>
              <a:gd name="connsiteY6" fmla="*/ 0 h 78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834" h="786985">
                <a:moveTo>
                  <a:pt x="2536" y="0"/>
                </a:moveTo>
                <a:lnTo>
                  <a:pt x="1047834" y="0"/>
                </a:lnTo>
                <a:lnTo>
                  <a:pt x="1047834" y="759420"/>
                </a:lnTo>
                <a:lnTo>
                  <a:pt x="1039721" y="762084"/>
                </a:lnTo>
                <a:cubicBezTo>
                  <a:pt x="966979" y="780017"/>
                  <a:pt x="894833" y="786985"/>
                  <a:pt x="831761" y="786985"/>
                </a:cubicBezTo>
                <a:cubicBezTo>
                  <a:pt x="139284" y="786985"/>
                  <a:pt x="0" y="449235"/>
                  <a:pt x="0" y="66889"/>
                </a:cubicBezTo>
                <a:lnTo>
                  <a:pt x="2536" y="0"/>
                </a:lnTo>
                <a:close/>
              </a:path>
            </a:pathLst>
          </a:custGeom>
          <a:solidFill>
            <a:srgbClr val="E2A825">
              <a:alpha val="1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FCA87D-3008-F545-B3E3-2C3242911F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" y="5392855"/>
            <a:ext cx="1548652" cy="1473908"/>
          </a:xfrm>
          <a:custGeom>
            <a:avLst/>
            <a:gdLst>
              <a:gd name="connsiteX0" fmla="*/ 337365 w 1161489"/>
              <a:gd name="connsiteY0" fmla="*/ 0 h 1105431"/>
              <a:gd name="connsiteX1" fmla="*/ 1161489 w 1161489"/>
              <a:gd name="connsiteY1" fmla="*/ 1070977 h 1105431"/>
              <a:gd name="connsiteX2" fmla="*/ 1159679 w 1161489"/>
              <a:gd name="connsiteY2" fmla="*/ 1105431 h 1105431"/>
              <a:gd name="connsiteX3" fmla="*/ 0 w 1161489"/>
              <a:gd name="connsiteY3" fmla="*/ 1105431 h 1105431"/>
              <a:gd name="connsiteX4" fmla="*/ 0 w 1161489"/>
              <a:gd name="connsiteY4" fmla="*/ 17856 h 1105431"/>
              <a:gd name="connsiteX5" fmla="*/ 127321 w 1161489"/>
              <a:gd name="connsiteY5" fmla="*/ 4912 h 1105431"/>
              <a:gd name="connsiteX6" fmla="*/ 337365 w 1161489"/>
              <a:gd name="connsiteY6" fmla="*/ 0 h 110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489" h="1105431">
                <a:moveTo>
                  <a:pt x="337365" y="0"/>
                </a:moveTo>
                <a:cubicBezTo>
                  <a:pt x="637561" y="0"/>
                  <a:pt x="1161489" y="131922"/>
                  <a:pt x="1161489" y="1070977"/>
                </a:cubicBezTo>
                <a:lnTo>
                  <a:pt x="1159679" y="1105431"/>
                </a:lnTo>
                <a:lnTo>
                  <a:pt x="0" y="1105431"/>
                </a:lnTo>
                <a:lnTo>
                  <a:pt x="0" y="17856"/>
                </a:lnTo>
                <a:lnTo>
                  <a:pt x="127321" y="4912"/>
                </a:lnTo>
                <a:cubicBezTo>
                  <a:pt x="195409" y="1197"/>
                  <a:pt x="265679" y="0"/>
                  <a:pt x="337365" y="0"/>
                </a:cubicBezTo>
                <a:close/>
              </a:path>
            </a:pathLst>
          </a:custGeom>
          <a:solidFill>
            <a:srgbClr val="4C6930">
              <a:alpha val="1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1DAA395-6028-F040-ABA1-0451FE1BAD0A}"/>
              </a:ext>
            </a:extLst>
          </p:cNvPr>
          <p:cNvSpPr/>
          <p:nvPr userDrawn="1"/>
        </p:nvSpPr>
        <p:spPr>
          <a:xfrm>
            <a:off x="7" y="-8761"/>
            <a:ext cx="2093271" cy="1730600"/>
          </a:xfrm>
          <a:custGeom>
            <a:avLst/>
            <a:gdLst>
              <a:gd name="connsiteX0" fmla="*/ 0 w 1569953"/>
              <a:gd name="connsiteY0" fmla="*/ 0 h 1297950"/>
              <a:gd name="connsiteX1" fmla="*/ 1528816 w 1569953"/>
              <a:gd name="connsiteY1" fmla="*/ 0 h 1297950"/>
              <a:gd name="connsiteX2" fmla="*/ 1543800 w 1569953"/>
              <a:gd name="connsiteY2" fmla="*/ 73494 h 1297950"/>
              <a:gd name="connsiteX3" fmla="*/ 1569953 w 1569953"/>
              <a:gd name="connsiteY3" fmla="*/ 435365 h 1297950"/>
              <a:gd name="connsiteX4" fmla="*/ 635670 w 1569953"/>
              <a:gd name="connsiteY4" fmla="*/ 1297950 h 1297950"/>
              <a:gd name="connsiteX5" fmla="*/ 28502 w 1569953"/>
              <a:gd name="connsiteY5" fmla="*/ 1212101 h 1297950"/>
              <a:gd name="connsiteX6" fmla="*/ 0 w 1569953"/>
              <a:gd name="connsiteY6" fmla="*/ 1200449 h 1297950"/>
              <a:gd name="connsiteX7" fmla="*/ 0 w 1569953"/>
              <a:gd name="connsiteY7" fmla="*/ 0 h 129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9953" h="1297950">
                <a:moveTo>
                  <a:pt x="0" y="0"/>
                </a:moveTo>
                <a:lnTo>
                  <a:pt x="1528816" y="0"/>
                </a:lnTo>
                <a:lnTo>
                  <a:pt x="1543800" y="73494"/>
                </a:lnTo>
                <a:cubicBezTo>
                  <a:pt x="1560685" y="180666"/>
                  <a:pt x="1569953" y="300785"/>
                  <a:pt x="1569953" y="435365"/>
                </a:cubicBezTo>
                <a:cubicBezTo>
                  <a:pt x="1569953" y="1134906"/>
                  <a:pt x="998648" y="1297950"/>
                  <a:pt x="635670" y="1297950"/>
                </a:cubicBezTo>
                <a:cubicBezTo>
                  <a:pt x="386634" y="1297950"/>
                  <a:pt x="187348" y="1267095"/>
                  <a:pt x="28502" y="1212101"/>
                </a:cubicBezTo>
                <a:lnTo>
                  <a:pt x="0" y="1200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0EDDDB4-8F2C-E648-B402-1494720D661F}"/>
              </a:ext>
            </a:extLst>
          </p:cNvPr>
          <p:cNvSpPr/>
          <p:nvPr userDrawn="1"/>
        </p:nvSpPr>
        <p:spPr>
          <a:xfrm>
            <a:off x="-12824" y="1279814"/>
            <a:ext cx="1144296" cy="1337895"/>
          </a:xfrm>
          <a:custGeom>
            <a:avLst/>
            <a:gdLst>
              <a:gd name="connsiteX0" fmla="*/ 404153 w 858222"/>
              <a:gd name="connsiteY0" fmla="*/ 0 h 1003421"/>
              <a:gd name="connsiteX1" fmla="*/ 858222 w 858222"/>
              <a:gd name="connsiteY1" fmla="*/ 589625 h 1003421"/>
              <a:gd name="connsiteX2" fmla="*/ 404153 w 858222"/>
              <a:gd name="connsiteY2" fmla="*/ 1003421 h 1003421"/>
              <a:gd name="connsiteX3" fmla="*/ 7812 w 858222"/>
              <a:gd name="connsiteY3" fmla="*/ 914307 h 1003421"/>
              <a:gd name="connsiteX4" fmla="*/ 0 w 858222"/>
              <a:gd name="connsiteY4" fmla="*/ 907806 h 1003421"/>
              <a:gd name="connsiteX5" fmla="*/ 0 w 858222"/>
              <a:gd name="connsiteY5" fmla="*/ 75995 h 1003421"/>
              <a:gd name="connsiteX6" fmla="*/ 81661 w 858222"/>
              <a:gd name="connsiteY6" fmla="*/ 37470 h 1003421"/>
              <a:gd name="connsiteX7" fmla="*/ 404153 w 858222"/>
              <a:gd name="connsiteY7" fmla="*/ 0 h 100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8222" h="1003421">
                <a:moveTo>
                  <a:pt x="404153" y="0"/>
                </a:moveTo>
                <a:cubicBezTo>
                  <a:pt x="569794" y="0"/>
                  <a:pt x="858222" y="72740"/>
                  <a:pt x="858222" y="589625"/>
                </a:cubicBezTo>
                <a:cubicBezTo>
                  <a:pt x="858222" y="924901"/>
                  <a:pt x="580387" y="1003421"/>
                  <a:pt x="404153" y="1003421"/>
                </a:cubicBezTo>
                <a:cubicBezTo>
                  <a:pt x="222863" y="1003421"/>
                  <a:pt x="95810" y="970092"/>
                  <a:pt x="7812" y="914307"/>
                </a:cubicBezTo>
                <a:lnTo>
                  <a:pt x="0" y="907806"/>
                </a:lnTo>
                <a:lnTo>
                  <a:pt x="0" y="75995"/>
                </a:lnTo>
                <a:lnTo>
                  <a:pt x="81661" y="37470"/>
                </a:lnTo>
                <a:cubicBezTo>
                  <a:pt x="174583" y="5961"/>
                  <a:pt x="285881" y="0"/>
                  <a:pt x="404153" y="0"/>
                </a:cubicBez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A902B3-FD0E-BC49-89A9-3E4A2963899C}"/>
              </a:ext>
            </a:extLst>
          </p:cNvPr>
          <p:cNvSpPr/>
          <p:nvPr userDrawn="1"/>
        </p:nvSpPr>
        <p:spPr>
          <a:xfrm>
            <a:off x="11723800" y="565805"/>
            <a:ext cx="477653" cy="991632"/>
          </a:xfrm>
          <a:custGeom>
            <a:avLst/>
            <a:gdLst>
              <a:gd name="connsiteX0" fmla="*/ 358240 w 358240"/>
              <a:gd name="connsiteY0" fmla="*/ 0 h 743724"/>
              <a:gd name="connsiteX1" fmla="*/ 358240 w 358240"/>
              <a:gd name="connsiteY1" fmla="*/ 743724 h 743724"/>
              <a:gd name="connsiteX2" fmla="*/ 312255 w 358240"/>
              <a:gd name="connsiteY2" fmla="*/ 740722 h 743724"/>
              <a:gd name="connsiteX3" fmla="*/ 0 w 358240"/>
              <a:gd name="connsiteY3" fmla="*/ 371124 h 743724"/>
              <a:gd name="connsiteX4" fmla="*/ 348360 w 358240"/>
              <a:gd name="connsiteY4" fmla="*/ 231 h 743724"/>
              <a:gd name="connsiteX5" fmla="*/ 358240 w 358240"/>
              <a:gd name="connsiteY5" fmla="*/ 0 h 74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240" h="743724">
                <a:moveTo>
                  <a:pt x="358240" y="0"/>
                </a:moveTo>
                <a:lnTo>
                  <a:pt x="358240" y="743724"/>
                </a:lnTo>
                <a:lnTo>
                  <a:pt x="312255" y="740722"/>
                </a:lnTo>
                <a:cubicBezTo>
                  <a:pt x="55727" y="704052"/>
                  <a:pt x="0" y="546416"/>
                  <a:pt x="0" y="371124"/>
                </a:cubicBezTo>
                <a:cubicBezTo>
                  <a:pt x="0" y="72562"/>
                  <a:pt x="152006" y="10965"/>
                  <a:pt x="348360" y="231"/>
                </a:cubicBezTo>
                <a:lnTo>
                  <a:pt x="35824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" y="2080061"/>
            <a:ext cx="12191997" cy="2271059"/>
          </a:xfrm>
          <a:prstGeom prst="rect">
            <a:avLst/>
          </a:prstGeom>
        </p:spPr>
        <p:txBody>
          <a:bodyPr anchor="ctr"/>
          <a:lstStyle>
            <a:lvl1pPr algn="ctr">
              <a:defRPr sz="37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Calibri, 28pt, black type, centered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3D84BD5-0BE7-5644-9D5C-71E59A45E65A}"/>
              </a:ext>
            </a:extLst>
          </p:cNvPr>
          <p:cNvSpPr/>
          <p:nvPr userDrawn="1"/>
        </p:nvSpPr>
        <p:spPr>
          <a:xfrm rot="5400000">
            <a:off x="1798897" y="5517277"/>
            <a:ext cx="682071" cy="2016907"/>
          </a:xfrm>
          <a:custGeom>
            <a:avLst/>
            <a:gdLst>
              <a:gd name="connsiteX0" fmla="*/ 358240 w 358240"/>
              <a:gd name="connsiteY0" fmla="*/ 0 h 743724"/>
              <a:gd name="connsiteX1" fmla="*/ 358240 w 358240"/>
              <a:gd name="connsiteY1" fmla="*/ 743724 h 743724"/>
              <a:gd name="connsiteX2" fmla="*/ 312255 w 358240"/>
              <a:gd name="connsiteY2" fmla="*/ 740722 h 743724"/>
              <a:gd name="connsiteX3" fmla="*/ 0 w 358240"/>
              <a:gd name="connsiteY3" fmla="*/ 371124 h 743724"/>
              <a:gd name="connsiteX4" fmla="*/ 348360 w 358240"/>
              <a:gd name="connsiteY4" fmla="*/ 231 h 743724"/>
              <a:gd name="connsiteX5" fmla="*/ 358240 w 358240"/>
              <a:gd name="connsiteY5" fmla="*/ 0 h 74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240" h="743724">
                <a:moveTo>
                  <a:pt x="358240" y="0"/>
                </a:moveTo>
                <a:lnTo>
                  <a:pt x="358240" y="743724"/>
                </a:lnTo>
                <a:lnTo>
                  <a:pt x="312255" y="740722"/>
                </a:lnTo>
                <a:cubicBezTo>
                  <a:pt x="55727" y="704052"/>
                  <a:pt x="0" y="546416"/>
                  <a:pt x="0" y="371124"/>
                </a:cubicBezTo>
                <a:cubicBezTo>
                  <a:pt x="0" y="72562"/>
                  <a:pt x="152006" y="10965"/>
                  <a:pt x="348360" y="231"/>
                </a:cubicBezTo>
                <a:lnTo>
                  <a:pt x="35824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67857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6F161D-23EE-2C4B-9EED-C6476AB5D07D}"/>
              </a:ext>
            </a:extLst>
          </p:cNvPr>
          <p:cNvSpPr/>
          <p:nvPr userDrawn="1"/>
        </p:nvSpPr>
        <p:spPr>
          <a:xfrm>
            <a:off x="11467081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B62EF03-2A07-834B-8506-4FD53D9B2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13053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1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1CA900D-21F5-3B44-992E-381870531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BE65A1-0312-0242-8DDF-C3440A671774}"/>
              </a:ext>
            </a:extLst>
          </p:cNvPr>
          <p:cNvSpPr/>
          <p:nvPr userDrawn="1"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64CE86-5C66-8F42-A524-E71F7291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084832"/>
            <a:ext cx="9180576" cy="2267712"/>
          </a:xfrm>
        </p:spPr>
        <p:txBody>
          <a:bodyPr>
            <a:normAutofit/>
          </a:bodyPr>
          <a:lstStyle>
            <a:lvl1pPr algn="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</p:spTree>
    <p:extLst>
      <p:ext uri="{BB962C8B-B14F-4D97-AF65-F5344CB8AC3E}">
        <p14:creationId xmlns:p14="http://schemas.microsoft.com/office/powerpoint/2010/main" val="2069740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1" y="1221951"/>
            <a:ext cx="6095999" cy="5245459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/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08363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1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7B1ECF3-6AA7-7B46-BA43-BF2EECFB4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C588C8-5DC0-3743-8EC3-637FE74E29F8}"/>
              </a:ext>
            </a:extLst>
          </p:cNvPr>
          <p:cNvSpPr/>
          <p:nvPr userDrawn="1"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8660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1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8895C01-5EFB-4F4C-8252-A925E2329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C9E34B-99E1-5840-9DE0-5A782D176F65}"/>
              </a:ext>
            </a:extLst>
          </p:cNvPr>
          <p:cNvSpPr/>
          <p:nvPr userDrawn="1"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93397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1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541334-64E9-9A41-8020-5B695E046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04DCCE-1C4E-6949-9E50-D7A878E6872A}"/>
              </a:ext>
            </a:extLst>
          </p:cNvPr>
          <p:cNvSpPr/>
          <p:nvPr userDrawn="1"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8947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1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D3A9E7-B03C-064A-B868-6AE15C5C4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7C105E-A795-0647-A1C4-BA94CA8D8085}"/>
              </a:ext>
            </a:extLst>
          </p:cNvPr>
          <p:cNvSpPr/>
          <p:nvPr userDrawn="1"/>
        </p:nvSpPr>
        <p:spPr>
          <a:xfrm>
            <a:off x="11467078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2849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9" y="8"/>
            <a:ext cx="6095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6461760" y="1225057"/>
            <a:ext cx="5364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61760" y="65317"/>
            <a:ext cx="57302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461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84661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6" y="8"/>
            <a:ext cx="6095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364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7" y="65317"/>
            <a:ext cx="5727151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050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9" y="8"/>
            <a:ext cx="54863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58521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50757" y="65317"/>
            <a:ext cx="6341243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50765" y="1470477"/>
            <a:ext cx="5975481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785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705605" y="8"/>
            <a:ext cx="54863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1" y="65317"/>
            <a:ext cx="5968475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1" y="1470477"/>
            <a:ext cx="5968475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710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8"/>
            <a:ext cx="48768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52425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42560" y="65317"/>
            <a:ext cx="69494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425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4619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5" y="8"/>
            <a:ext cx="4876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5622DE-56AA-7041-A4B2-56AAD5B3B1D8}"/>
              </a:ext>
            </a:extLst>
          </p:cNvPr>
          <p:cNvGrpSpPr/>
          <p:nvPr userDrawn="1"/>
        </p:nvGrpSpPr>
        <p:grpSpPr>
          <a:xfrm>
            <a:off x="0" y="0"/>
            <a:ext cx="12192000" cy="68424"/>
            <a:chOff x="0" y="0"/>
            <a:chExt cx="9144000" cy="513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039CB9-5620-0341-8CDC-CCFC192D6A8A}"/>
                </a:ext>
              </a:extLst>
            </p:cNvPr>
            <p:cNvSpPr/>
            <p:nvPr userDrawn="1"/>
          </p:nvSpPr>
          <p:spPr>
            <a:xfrm>
              <a:off x="0" y="0"/>
              <a:ext cx="9144000" cy="513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DFE3A0-F1B1-BD46-8EAF-E0221DB7E063}"/>
                </a:ext>
              </a:extLst>
            </p:cNvPr>
            <p:cNvSpPr/>
            <p:nvPr userDrawn="1"/>
          </p:nvSpPr>
          <p:spPr>
            <a:xfrm>
              <a:off x="8679590" y="0"/>
              <a:ext cx="464409" cy="489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FBCCB-FAAD-9F42-B0C3-BD368FC8E6E2}"/>
                </a:ext>
              </a:extLst>
            </p:cNvPr>
            <p:cNvSpPr/>
            <p:nvPr userDrawn="1"/>
          </p:nvSpPr>
          <p:spPr>
            <a:xfrm>
              <a:off x="8215180" y="0"/>
              <a:ext cx="464409" cy="489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77DC47-0B37-0D49-947B-1116A0ED5ABD}"/>
                </a:ext>
              </a:extLst>
            </p:cNvPr>
            <p:cNvSpPr/>
            <p:nvPr userDrawn="1"/>
          </p:nvSpPr>
          <p:spPr>
            <a:xfrm>
              <a:off x="7748455" y="0"/>
              <a:ext cx="464409" cy="489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B3EF53-5AD4-AD41-B248-7FA129EB9AD4}"/>
                </a:ext>
              </a:extLst>
            </p:cNvPr>
            <p:cNvSpPr/>
            <p:nvPr userDrawn="1"/>
          </p:nvSpPr>
          <p:spPr>
            <a:xfrm>
              <a:off x="7291255" y="0"/>
              <a:ext cx="464409" cy="489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7"/>
            <a:ext cx="658368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340C84-EA03-4D4D-9173-67FA5AB981AA}"/>
              </a:ext>
            </a:extLst>
          </p:cNvPr>
          <p:cNvSpPr/>
          <p:nvPr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2BE8367-5A53-C640-B07E-C2D20892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57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0" y="1221951"/>
            <a:ext cx="4876799" cy="5263628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/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15603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8"/>
            <a:ext cx="36576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4023360" y="1225057"/>
            <a:ext cx="78028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23360" y="65317"/>
            <a:ext cx="81686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023360" y="1470477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7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1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7682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24" y="0"/>
            <a:ext cx="3651281" cy="68684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C3A68A-F328-9447-A6F3-2168A8796ECD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0302C0D-6829-C34D-9FA0-33486541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8" y="60960"/>
            <a:ext cx="7811801" cy="11582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Calibri, 24pt, dark gray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8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AED46D-726E-1144-84E1-F9808F47F048}"/>
              </a:ext>
            </a:extLst>
          </p:cNvPr>
          <p:cNvCxnSpPr>
            <a:cxnSpLocks/>
          </p:cNvCxnSpPr>
          <p:nvPr/>
        </p:nvCxnSpPr>
        <p:spPr>
          <a:xfrm>
            <a:off x="365760" y="1225057"/>
            <a:ext cx="78028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0147AC4-C2C2-7F4F-8A41-2C141901635E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78192685"/>
      </p:ext>
    </p:extLst>
  </p:cSld>
  <p:clrMapOvr>
    <a:masterClrMapping/>
  </p:clrMapOvr>
  <p:hf hdr="0" ft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177AE68-FC28-0345-9495-9E7437644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BAE712-0415-CE40-9F6D-004C16557367}"/>
              </a:ext>
            </a:extLst>
          </p:cNvPr>
          <p:cNvCxnSpPr>
            <a:cxnSpLocks/>
          </p:cNvCxnSpPr>
          <p:nvPr userDrawn="1"/>
        </p:nvCxnSpPr>
        <p:spPr>
          <a:xfrm>
            <a:off x="309615" y="5390405"/>
            <a:ext cx="1157278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3E3BFA-542A-2543-A144-DB95C452D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614" y="656372"/>
            <a:ext cx="11567159" cy="4296901"/>
          </a:xfrm>
          <a:prstGeom prst="rect">
            <a:avLst/>
          </a:prstGeom>
        </p:spPr>
        <p:txBody>
          <a:bodyPr/>
          <a:lstStyle>
            <a:lvl1pPr marL="308987" indent="-308987">
              <a:tabLst/>
              <a:defRPr sz="2133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4005" indent="-300519">
              <a:buFont typeface="Arial" panose="020B0604020202020204" pitchFamily="34" charset="0"/>
              <a:buChar char="•"/>
              <a:tabLst/>
              <a:defRPr sz="1867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21133" indent="-302636">
              <a:buFont typeface="System Font Regular"/>
              <a:buChar char="–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32761" indent="-302636">
              <a:buFont typeface="Arial" panose="020B0604020202020204" pitchFamily="34" charset="0"/>
              <a:buChar char="•"/>
              <a:tabLst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442270" indent="-294171">
              <a:buFont typeface="System Font Regular"/>
              <a:buChar char="–"/>
              <a:tabLst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1A1DF-93DA-504C-83A3-418855490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" y="5387304"/>
            <a:ext cx="11567160" cy="1325033"/>
          </a:xfrm>
        </p:spPr>
        <p:txBody>
          <a:bodyPr/>
          <a:lstStyle/>
          <a:p>
            <a:r>
              <a:rPr lang="en-US"/>
              <a:t>Title: Calibri, 24pt, dark gray</a:t>
            </a:r>
          </a:p>
        </p:txBody>
      </p:sp>
    </p:spTree>
    <p:extLst>
      <p:ext uri="{BB962C8B-B14F-4D97-AF65-F5344CB8AC3E}">
        <p14:creationId xmlns:p14="http://schemas.microsoft.com/office/powerpoint/2010/main" val="14023048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ox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ADD47FF-8BBF-7340-9A66-0A508C5AB69D}"/>
              </a:ext>
            </a:extLst>
          </p:cNvPr>
          <p:cNvSpPr/>
          <p:nvPr/>
        </p:nvSpPr>
        <p:spPr>
          <a:xfrm flipV="1">
            <a:off x="8" y="0"/>
            <a:ext cx="12191999" cy="5358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E72DE-AAF0-E643-B734-D1252397A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" y="5358138"/>
            <a:ext cx="11567160" cy="1325033"/>
          </a:xfrm>
        </p:spPr>
        <p:txBody>
          <a:bodyPr/>
          <a:lstStyle/>
          <a:p>
            <a:r>
              <a:rPr lang="en-US"/>
              <a:t>Title: Calibri, 24pt, dark gray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43FBC-6B24-3246-933B-54BDF8A75813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8311586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ule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94685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52ACE0F-52A6-4A59-B06B-372593F86F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029" y="1371600"/>
            <a:ext cx="1971675" cy="3733800"/>
          </a:xfrm>
          <a:custGeom>
            <a:avLst/>
            <a:gdLst>
              <a:gd name="connsiteX0" fmla="*/ 0 w 1971675"/>
              <a:gd name="connsiteY0" fmla="*/ 0 h 3733800"/>
              <a:gd name="connsiteX1" fmla="*/ 1962150 w 1971675"/>
              <a:gd name="connsiteY1" fmla="*/ 295275 h 3733800"/>
              <a:gd name="connsiteX2" fmla="*/ 1971675 w 1971675"/>
              <a:gd name="connsiteY2" fmla="*/ 3733800 h 3733800"/>
              <a:gd name="connsiteX3" fmla="*/ 9525 w 1971675"/>
              <a:gd name="connsiteY3" fmla="*/ 367665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1675" h="3733800">
                <a:moveTo>
                  <a:pt x="0" y="0"/>
                </a:moveTo>
                <a:lnTo>
                  <a:pt x="1962150" y="295275"/>
                </a:lnTo>
                <a:lnTo>
                  <a:pt x="1971675" y="3733800"/>
                </a:lnTo>
                <a:lnTo>
                  <a:pt x="9525" y="3676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9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38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entered Title Only">
  <p:cSld name="Centered 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/>
        </p:nvSpPr>
        <p:spPr>
          <a:xfrm>
            <a:off x="10764571" y="6505958"/>
            <a:ext cx="843648" cy="1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97" tIns="25397" rIns="25397" bIns="25397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Confidential   |</a:t>
            </a:r>
            <a:endParaRPr sz="900"/>
          </a:p>
        </p:txBody>
      </p:sp>
      <p:sp>
        <p:nvSpPr>
          <p:cNvPr id="24" name="Google Shape;24;p24"/>
          <p:cNvSpPr txBox="1">
            <a:spLocks noGrp="1"/>
          </p:cNvSpPr>
          <p:nvPr>
            <p:ph type="sldNum" idx="12"/>
          </p:nvPr>
        </p:nvSpPr>
        <p:spPr>
          <a:xfrm>
            <a:off x="11642622" y="6505959"/>
            <a:ext cx="182975" cy="43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0" marR="0" lvl="1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0" marR="0" lvl="2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0" marR="0" lvl="3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0" marR="0" lvl="4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0" marR="0" lvl="5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0" marR="0" lvl="6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0" marR="0" lvl="7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0" marR="0" lvl="8" indent="0" algn="r">
              <a:lnSpc>
                <a:spcPct val="90000"/>
              </a:lnSpc>
              <a:spcBef>
                <a:spcPts val="0"/>
              </a:spcBef>
              <a:buNone/>
              <a:defRPr sz="800" b="0" i="0" u="none" strike="noStrike" cap="none">
                <a:solidFill>
                  <a:srgbClr val="92929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461116" y="6017701"/>
            <a:ext cx="4977625" cy="251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spAutoFit/>
          </a:bodyPr>
          <a:lstStyle>
            <a:lvl1pPr marL="228544" lvl="0" indent="-11427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400"/>
              <a:buFont typeface="Poppins Light"/>
              <a:buNone/>
              <a:defRPr sz="700">
                <a:solidFill>
                  <a:srgbClr val="5E5E5E"/>
                </a:solidFill>
              </a:defRPr>
            </a:lvl1pPr>
            <a:lvl2pPr marL="457087" lvl="1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marL="685630" lvl="2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marL="914172" lvl="3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marL="1142714" lvl="4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marL="1371258" lvl="5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marL="1599800" lvl="6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marL="1828344" lvl="7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marL="2056887" lvl="8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2"/>
          </p:nvPr>
        </p:nvSpPr>
        <p:spPr>
          <a:xfrm>
            <a:off x="4241723" y="391201"/>
            <a:ext cx="3708556" cy="275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544" lvl="0" indent="-11427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2800"/>
              <a:buFont typeface="Poppins SemiBold"/>
              <a:buNone/>
              <a:defRPr>
                <a:solidFill>
                  <a:srgbClr val="284849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L="457087" lvl="1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2pPr>
            <a:lvl3pPr marL="685630" lvl="2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3pPr>
            <a:lvl4pPr marL="914172" lvl="3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4pPr>
            <a:lvl5pPr marL="1142714" lvl="4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5pPr>
            <a:lvl6pPr marL="1371258" lvl="5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6pPr>
            <a:lvl7pPr marL="1599800" lvl="6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7pPr>
            <a:lvl8pPr marL="1828344" lvl="7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8pPr>
            <a:lvl9pPr marL="2056887" lvl="8" indent="-114272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609601" y="666957"/>
            <a:ext cx="10972800" cy="1095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lvl="0" algn="ctr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1pPr>
            <a:lvl2pPr lvl="1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2pPr>
            <a:lvl3pPr lvl="2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3pPr>
            <a:lvl4pPr lvl="3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4pPr>
            <a:lvl5pPr lvl="4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5pPr>
            <a:lvl6pPr lvl="5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6pPr>
            <a:lvl7pPr lvl="6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7pPr>
            <a:lvl8pPr lvl="7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8pPr>
            <a:lvl9pPr lvl="8" algn="l">
              <a:lnSpc>
                <a:spcPct val="450000"/>
              </a:lnSpc>
              <a:spcBef>
                <a:spcPts val="0"/>
              </a:spcBef>
              <a:spcAft>
                <a:spcPts val="0"/>
              </a:spcAft>
              <a:buClr>
                <a:srgbClr val="284849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" name="Google Shape;10;p22">
            <a:extLst>
              <a:ext uri="{FF2B5EF4-FFF2-40B4-BE49-F238E27FC236}">
                <a16:creationId xmlns:a16="http://schemas.microsoft.com/office/drawing/2014/main" id="{BF487BE2-35D3-CBA2-C1AB-0654525F6B68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14" y="6230395"/>
            <a:ext cx="1658359" cy="409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86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t="17800" b="5402"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B5241-6192-5E7E-75D3-4822944F8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116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19" y="1219201"/>
            <a:ext cx="3651281" cy="5266378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0960"/>
            <a:ext cx="12192000" cy="11582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2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16416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C4CB4-BCE7-FE87-00D7-6B1B39C74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0857" b="12306"/>
          <a:stretch/>
        </p:blipFill>
        <p:spPr>
          <a:xfrm>
            <a:off x="-223" y="1219201"/>
            <a:ext cx="12192003" cy="52750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A60FAA-0C84-0326-7A1B-E37B074F3B3C}"/>
              </a:ext>
            </a:extLst>
          </p:cNvPr>
          <p:cNvGrpSpPr/>
          <p:nvPr userDrawn="1"/>
        </p:nvGrpSpPr>
        <p:grpSpPr>
          <a:xfrm>
            <a:off x="1423285" y="1078424"/>
            <a:ext cx="10768716" cy="5327096"/>
            <a:chOff x="3843499" y="3719582"/>
            <a:chExt cx="16665619" cy="8244192"/>
          </a:xfrm>
          <a:solidFill>
            <a:schemeClr val="bg1"/>
          </a:solidFill>
          <a:effectLst>
            <a:outerShdw blurRad="317500" dist="38100" dir="2700000" algn="tl" rotWithShape="0">
              <a:schemeClr val="accent1">
                <a:alpha val="15000"/>
              </a:schemeClr>
            </a:outerShdw>
          </a:effectLst>
        </p:grpSpPr>
        <p:sp>
          <p:nvSpPr>
            <p:cNvPr id="5" name="Freeform 781">
              <a:extLst>
                <a:ext uri="{FF2B5EF4-FFF2-40B4-BE49-F238E27FC236}">
                  <a16:creationId xmlns:a16="http://schemas.microsoft.com/office/drawing/2014/main" id="{63FAE429-0409-157D-CD18-D0E20F5C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8027" y="3757809"/>
              <a:ext cx="85988" cy="38227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" name="Freeform 403">
              <a:extLst>
                <a:ext uri="{FF2B5EF4-FFF2-40B4-BE49-F238E27FC236}">
                  <a16:creationId xmlns:a16="http://schemas.microsoft.com/office/drawing/2014/main" id="{90B24858-A308-79F0-F444-555105FF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435" y="9558687"/>
              <a:ext cx="1904460" cy="1423937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" name="Freeform 404">
              <a:extLst>
                <a:ext uri="{FF2B5EF4-FFF2-40B4-BE49-F238E27FC236}">
                  <a16:creationId xmlns:a16="http://schemas.microsoft.com/office/drawing/2014/main" id="{A86B237B-1AC8-41CE-FB00-78D615B02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5927165"/>
              <a:ext cx="372610" cy="56384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" name="Freeform 405">
              <a:extLst>
                <a:ext uri="{FF2B5EF4-FFF2-40B4-BE49-F238E27FC236}">
                  <a16:creationId xmlns:a16="http://schemas.microsoft.com/office/drawing/2014/main" id="{E4C5A456-29AB-5ED3-30D5-C530A700B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34" y="5337841"/>
              <a:ext cx="503186" cy="24528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" name="Freeform 406">
              <a:extLst>
                <a:ext uri="{FF2B5EF4-FFF2-40B4-BE49-F238E27FC236}">
                  <a16:creationId xmlns:a16="http://schemas.microsoft.com/office/drawing/2014/main" id="{AC697F13-1DD0-BCC6-918D-EEB4A0EDA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545" y="4439516"/>
              <a:ext cx="840765" cy="579771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" name="Freeform 407">
              <a:extLst>
                <a:ext uri="{FF2B5EF4-FFF2-40B4-BE49-F238E27FC236}">
                  <a16:creationId xmlns:a16="http://schemas.microsoft.com/office/drawing/2014/main" id="{57949885-7F55-9242-7348-C212BA270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1600" y="4197415"/>
              <a:ext cx="299364" cy="149721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" name="Freeform 408">
              <a:extLst>
                <a:ext uri="{FF2B5EF4-FFF2-40B4-BE49-F238E27FC236}">
                  <a16:creationId xmlns:a16="http://schemas.microsoft.com/office/drawing/2014/main" id="{AF503C07-73A8-588D-F2F0-4F08D0150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9561" y="4111405"/>
              <a:ext cx="280256" cy="149721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" name="Freeform 409">
              <a:extLst>
                <a:ext uri="{FF2B5EF4-FFF2-40B4-BE49-F238E27FC236}">
                  <a16:creationId xmlns:a16="http://schemas.microsoft.com/office/drawing/2014/main" id="{93BF8313-4056-F960-3770-029F1A6F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6758" y="4120960"/>
              <a:ext cx="140127" cy="47785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" name="Freeform 410">
              <a:extLst>
                <a:ext uri="{FF2B5EF4-FFF2-40B4-BE49-F238E27FC236}">
                  <a16:creationId xmlns:a16="http://schemas.microsoft.com/office/drawing/2014/main" id="{5AE507D6-BAC5-C9DE-84F8-EF8CB9F6A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2235" y="3990355"/>
              <a:ext cx="235667" cy="149721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" name="Freeform 411">
              <a:extLst>
                <a:ext uri="{FF2B5EF4-FFF2-40B4-BE49-F238E27FC236}">
                  <a16:creationId xmlns:a16="http://schemas.microsoft.com/office/drawing/2014/main" id="{FBA7DE59-E8E8-5A83-FC83-173A6A592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316" y="4579679"/>
              <a:ext cx="235667" cy="76452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" name="Freeform 412">
              <a:extLst>
                <a:ext uri="{FF2B5EF4-FFF2-40B4-BE49-F238E27FC236}">
                  <a16:creationId xmlns:a16="http://schemas.microsoft.com/office/drawing/2014/main" id="{A8FF7977-3B0B-B06D-31B0-EEB80048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6952" y="4729398"/>
              <a:ext cx="197453" cy="76452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" name="Freeform 413">
              <a:extLst>
                <a:ext uri="{FF2B5EF4-FFF2-40B4-BE49-F238E27FC236}">
                  <a16:creationId xmlns:a16="http://schemas.microsoft.com/office/drawing/2014/main" id="{E9813EDF-1B5C-0FBB-4D5C-7228939A3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6507" y="4694361"/>
              <a:ext cx="76432" cy="44598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" name="Freeform 414">
              <a:extLst>
                <a:ext uri="{FF2B5EF4-FFF2-40B4-BE49-F238E27FC236}">
                  <a16:creationId xmlns:a16="http://schemas.microsoft.com/office/drawing/2014/main" id="{C230E5E6-7D6F-FD5D-E78E-9C2F43CDA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2683" y="4560566"/>
              <a:ext cx="28662" cy="47785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" name="Freeform 415">
              <a:extLst>
                <a:ext uri="{FF2B5EF4-FFF2-40B4-BE49-F238E27FC236}">
                  <a16:creationId xmlns:a16="http://schemas.microsoft.com/office/drawing/2014/main" id="{42B7BCDE-0F97-2BA1-48EA-4F1C3309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2683" y="4700729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" name="Freeform 416">
              <a:extLst>
                <a:ext uri="{FF2B5EF4-FFF2-40B4-BE49-F238E27FC236}">
                  <a16:creationId xmlns:a16="http://schemas.microsoft.com/office/drawing/2014/main" id="{A8AD5C4C-29FD-3CF2-A19A-6A1CEAFC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6378" y="4525526"/>
              <a:ext cx="394905" cy="149721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" name="Freeform 417">
              <a:extLst>
                <a:ext uri="{FF2B5EF4-FFF2-40B4-BE49-F238E27FC236}">
                  <a16:creationId xmlns:a16="http://schemas.microsoft.com/office/drawing/2014/main" id="{418BA4A8-CCF1-E5E4-D588-8616B586A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2495" y="4570124"/>
              <a:ext cx="73248" cy="7645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" name="Freeform 418">
              <a:extLst>
                <a:ext uri="{FF2B5EF4-FFF2-40B4-BE49-F238E27FC236}">
                  <a16:creationId xmlns:a16="http://schemas.microsoft.com/office/drawing/2014/main" id="{3A966C3B-B970-49B4-236F-B3ED94CE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5425" y="5076623"/>
              <a:ext cx="101909" cy="5733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" name="Freeform 419">
              <a:extLst>
                <a:ext uri="{FF2B5EF4-FFF2-40B4-BE49-F238E27FC236}">
                  <a16:creationId xmlns:a16="http://schemas.microsoft.com/office/drawing/2014/main" id="{93EAFFCB-AA98-F6B9-AD5C-A4574041D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7970" y="5898496"/>
              <a:ext cx="57323" cy="47785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" name="Freeform 420">
              <a:extLst>
                <a:ext uri="{FF2B5EF4-FFF2-40B4-BE49-F238E27FC236}">
                  <a16:creationId xmlns:a16="http://schemas.microsoft.com/office/drawing/2014/main" id="{E614E3A8-2CCF-EEFA-794F-738C40F0B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5931" y="6172454"/>
              <a:ext cx="47770" cy="2548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" name="Freeform 421">
              <a:extLst>
                <a:ext uri="{FF2B5EF4-FFF2-40B4-BE49-F238E27FC236}">
                  <a16:creationId xmlns:a16="http://schemas.microsoft.com/office/drawing/2014/main" id="{ACD499BD-442D-EE0C-8B1B-3E18CAA2B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6696" y="6452780"/>
              <a:ext cx="47770" cy="4459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" name="Freeform 422">
              <a:extLst>
                <a:ext uri="{FF2B5EF4-FFF2-40B4-BE49-F238E27FC236}">
                  <a16:creationId xmlns:a16="http://schemas.microsoft.com/office/drawing/2014/main" id="{3F662414-BA68-FFED-88B8-A207724A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035" y="6526047"/>
              <a:ext cx="19109" cy="955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" name="Freeform 423">
              <a:extLst>
                <a:ext uri="{FF2B5EF4-FFF2-40B4-BE49-F238E27FC236}">
                  <a16:creationId xmlns:a16="http://schemas.microsoft.com/office/drawing/2014/main" id="{14F5F842-A933-4C65-C733-D86959952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7463" y="6675768"/>
              <a:ext cx="28662" cy="9556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" name="Freeform 424">
              <a:extLst>
                <a:ext uri="{FF2B5EF4-FFF2-40B4-BE49-F238E27FC236}">
                  <a16:creationId xmlns:a16="http://schemas.microsoft.com/office/drawing/2014/main" id="{21DDEDAE-E792-AF31-BDA7-C4C2C9982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5996" y="6723551"/>
              <a:ext cx="66879" cy="38227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" name="Freeform 425">
              <a:extLst>
                <a:ext uri="{FF2B5EF4-FFF2-40B4-BE49-F238E27FC236}">
                  <a16:creationId xmlns:a16="http://schemas.microsoft.com/office/drawing/2014/main" id="{A82CAFE0-AA52-46F8-2F9A-752B2C07C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2748" y="6761778"/>
              <a:ext cx="54139" cy="35042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" name="Freeform 426">
              <a:extLst>
                <a:ext uri="{FF2B5EF4-FFF2-40B4-BE49-F238E27FC236}">
                  <a16:creationId xmlns:a16="http://schemas.microsoft.com/office/drawing/2014/main" id="{EEDAB84A-AA56-2BBD-ADE4-CDE8FE532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4978" y="6790447"/>
              <a:ext cx="47770" cy="4459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" name="Freeform 427">
              <a:extLst>
                <a:ext uri="{FF2B5EF4-FFF2-40B4-BE49-F238E27FC236}">
                  <a16:creationId xmlns:a16="http://schemas.microsoft.com/office/drawing/2014/main" id="{3E18F31E-782B-6E25-D02D-DAFD6EE55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5422" y="6854158"/>
              <a:ext cx="9553" cy="955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" name="Freeform 428">
              <a:extLst>
                <a:ext uri="{FF2B5EF4-FFF2-40B4-BE49-F238E27FC236}">
                  <a16:creationId xmlns:a16="http://schemas.microsoft.com/office/drawing/2014/main" id="{2BD5D2A0-B624-2962-2B6D-7FA539812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7652" y="681593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" name="Freeform 429">
              <a:extLst>
                <a:ext uri="{FF2B5EF4-FFF2-40B4-BE49-F238E27FC236}">
                  <a16:creationId xmlns:a16="http://schemas.microsoft.com/office/drawing/2014/main" id="{924E8940-FA3E-40A9-9664-40E8F6998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3701" y="7163156"/>
              <a:ext cx="19109" cy="2866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06E251-A40B-6C9C-CD7D-DDFD0296E989}"/>
                </a:ext>
              </a:extLst>
            </p:cNvPr>
            <p:cNvGrpSpPr/>
            <p:nvPr/>
          </p:nvGrpSpPr>
          <p:grpSpPr>
            <a:xfrm>
              <a:off x="17709756" y="6761778"/>
              <a:ext cx="697449" cy="662593"/>
              <a:chOff x="5961121" y="2686387"/>
              <a:chExt cx="288233" cy="273757"/>
            </a:xfrm>
            <a:grpFill/>
          </p:grpSpPr>
          <p:sp>
            <p:nvSpPr>
              <p:cNvPr id="398" name="Freeform 430">
                <a:extLst>
                  <a:ext uri="{FF2B5EF4-FFF2-40B4-BE49-F238E27FC236}">
                    <a16:creationId xmlns:a16="http://schemas.microsoft.com/office/drawing/2014/main" id="{C82927F4-D913-3BD7-0BCF-98D9AEE28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/>
              </a:p>
            </p:txBody>
          </p:sp>
          <p:sp>
            <p:nvSpPr>
              <p:cNvPr id="399" name="Freeform 431">
                <a:extLst>
                  <a:ext uri="{FF2B5EF4-FFF2-40B4-BE49-F238E27FC236}">
                    <a16:creationId xmlns:a16="http://schemas.microsoft.com/office/drawing/2014/main" id="{B2B4ADCA-C51A-F394-BF35-FFBD12FBC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/>
              </a:p>
            </p:txBody>
          </p:sp>
        </p:grpSp>
        <p:sp>
          <p:nvSpPr>
            <p:cNvPr id="34" name="Freeform 432">
              <a:extLst>
                <a:ext uri="{FF2B5EF4-FFF2-40B4-BE49-F238E27FC236}">
                  <a16:creationId xmlns:a16="http://schemas.microsoft.com/office/drawing/2014/main" id="{0A532ECB-49A8-C81D-DD5F-61A8F1AD3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4911" y="7370216"/>
              <a:ext cx="19109" cy="2548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" name="Freeform 433">
              <a:extLst>
                <a:ext uri="{FF2B5EF4-FFF2-40B4-BE49-F238E27FC236}">
                  <a16:creationId xmlns:a16="http://schemas.microsoft.com/office/drawing/2014/main" id="{AE1B58BF-34CB-46D7-3CB4-A51EDE24E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3446" y="7370216"/>
              <a:ext cx="121018" cy="9238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" name="Freeform 434">
              <a:extLst>
                <a:ext uri="{FF2B5EF4-FFF2-40B4-BE49-F238E27FC236}">
                  <a16:creationId xmlns:a16="http://schemas.microsoft.com/office/drawing/2014/main" id="{A581A89B-2099-3843-EB67-3E62269F5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2427" y="7405258"/>
              <a:ext cx="101909" cy="14972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" name="Freeform 435">
              <a:extLst>
                <a:ext uri="{FF2B5EF4-FFF2-40B4-BE49-F238E27FC236}">
                  <a16:creationId xmlns:a16="http://schemas.microsoft.com/office/drawing/2014/main" id="{18701F2A-406D-2CFC-D45B-8C561F9C5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0518" y="7771599"/>
              <a:ext cx="35033" cy="2866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" name="Freeform 436">
              <a:extLst>
                <a:ext uri="{FF2B5EF4-FFF2-40B4-BE49-F238E27FC236}">
                  <a16:creationId xmlns:a16="http://schemas.microsoft.com/office/drawing/2014/main" id="{E6A2246E-1027-803F-5797-0DFB386B4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3319" y="7679216"/>
              <a:ext cx="19109" cy="1592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" name="Freeform 437">
              <a:extLst>
                <a:ext uri="{FF2B5EF4-FFF2-40B4-BE49-F238E27FC236}">
                  <a16:creationId xmlns:a16="http://schemas.microsoft.com/office/drawing/2014/main" id="{8BE92FAD-3587-CF80-B760-534A9F974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727" y="7873535"/>
              <a:ext cx="19109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0" name="Freeform 438">
              <a:extLst>
                <a:ext uri="{FF2B5EF4-FFF2-40B4-BE49-F238E27FC236}">
                  <a16:creationId xmlns:a16="http://schemas.microsoft.com/office/drawing/2014/main" id="{23748D19-4FD4-FB51-40E7-CEE8BC28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3386" y="7838493"/>
              <a:ext cx="111465" cy="156092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1" name="Freeform 439">
              <a:extLst>
                <a:ext uri="{FF2B5EF4-FFF2-40B4-BE49-F238E27FC236}">
                  <a16:creationId xmlns:a16="http://schemas.microsoft.com/office/drawing/2014/main" id="{6E5036B6-363F-CCD9-EA57-F0E4EA971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2429" y="8099708"/>
              <a:ext cx="130574" cy="9238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2" name="Freeform 440">
              <a:extLst>
                <a:ext uri="{FF2B5EF4-FFF2-40B4-BE49-F238E27FC236}">
                  <a16:creationId xmlns:a16="http://schemas.microsoft.com/office/drawing/2014/main" id="{77F3D3D4-767F-D448-E3F4-ADA44C76B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4277" y="8163419"/>
              <a:ext cx="187897" cy="2644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3" name="Freeform 441">
              <a:extLst>
                <a:ext uri="{FF2B5EF4-FFF2-40B4-BE49-F238E27FC236}">
                  <a16:creationId xmlns:a16="http://schemas.microsoft.com/office/drawing/2014/main" id="{9700CA79-089D-F53E-CDBD-CE90C693C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3512" y="8389592"/>
              <a:ext cx="57323" cy="73269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4" name="Freeform 442">
              <a:extLst>
                <a:ext uri="{FF2B5EF4-FFF2-40B4-BE49-F238E27FC236}">
                  <a16:creationId xmlns:a16="http://schemas.microsoft.com/office/drawing/2014/main" id="{B21AC3B6-E46F-688C-22D5-53A59540C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727" y="8453303"/>
              <a:ext cx="92356" cy="124237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5" name="Freeform 443">
              <a:extLst>
                <a:ext uri="{FF2B5EF4-FFF2-40B4-BE49-F238E27FC236}">
                  <a16:creationId xmlns:a16="http://schemas.microsoft.com/office/drawing/2014/main" id="{38139DAA-1C4D-3E40-9AA4-B4034B748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2936" y="8399150"/>
              <a:ext cx="57323" cy="73269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6" name="Freeform 444">
              <a:extLst>
                <a:ext uri="{FF2B5EF4-FFF2-40B4-BE49-F238E27FC236}">
                  <a16:creationId xmlns:a16="http://schemas.microsoft.com/office/drawing/2014/main" id="{32543867-8521-8BF3-AF17-2B939CE5F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9818" y="8472417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7" name="Freeform 445">
              <a:extLst>
                <a:ext uri="{FF2B5EF4-FFF2-40B4-BE49-F238E27FC236}">
                  <a16:creationId xmlns:a16="http://schemas.microsoft.com/office/drawing/2014/main" id="{330AE711-065B-A29D-0FEC-E8A476022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8926" y="8529755"/>
              <a:ext cx="63695" cy="101936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8" name="Freeform 446">
              <a:extLst>
                <a:ext uri="{FF2B5EF4-FFF2-40B4-BE49-F238E27FC236}">
                  <a16:creationId xmlns:a16="http://schemas.microsoft.com/office/drawing/2014/main" id="{E40F01E1-8702-7107-7CFD-5EE316CD9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3063" y="8520200"/>
              <a:ext cx="38217" cy="73269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9" name="Freeform 447">
              <a:extLst>
                <a:ext uri="{FF2B5EF4-FFF2-40B4-BE49-F238E27FC236}">
                  <a16:creationId xmlns:a16="http://schemas.microsoft.com/office/drawing/2014/main" id="{44156F4E-F5E4-502F-ACA3-53B879AC6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2174" y="8567983"/>
              <a:ext cx="57323" cy="3504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0" name="Freeform 448">
              <a:extLst>
                <a:ext uri="{FF2B5EF4-FFF2-40B4-BE49-F238E27FC236}">
                  <a16:creationId xmlns:a16="http://schemas.microsoft.com/office/drawing/2014/main" id="{8241E0D1-5E5E-E4B1-9D89-F08E5776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2174" y="8593469"/>
              <a:ext cx="130574" cy="197506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1" name="Freeform 449">
              <a:extLst>
                <a:ext uri="{FF2B5EF4-FFF2-40B4-BE49-F238E27FC236}">
                  <a16:creationId xmlns:a16="http://schemas.microsoft.com/office/drawing/2014/main" id="{92CEAF44-EDB5-96EF-1143-13F2486B5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9371" y="8631694"/>
              <a:ext cx="111465" cy="9556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2" name="Freeform 450">
              <a:extLst>
                <a:ext uri="{FF2B5EF4-FFF2-40B4-BE49-F238E27FC236}">
                  <a16:creationId xmlns:a16="http://schemas.microsoft.com/office/drawing/2014/main" id="{FB582993-708F-3040-CAA6-1E7CD095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3256" y="8539313"/>
              <a:ext cx="111465" cy="111494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3" name="Freeform 451">
              <a:extLst>
                <a:ext uri="{FF2B5EF4-FFF2-40B4-BE49-F238E27FC236}">
                  <a16:creationId xmlns:a16="http://schemas.microsoft.com/office/drawing/2014/main" id="{7CD8C04D-B3B3-6692-0A07-69CFE0640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1283" y="8399150"/>
              <a:ext cx="19109" cy="9556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4" name="Freeform 452">
              <a:extLst>
                <a:ext uri="{FF2B5EF4-FFF2-40B4-BE49-F238E27FC236}">
                  <a16:creationId xmlns:a16="http://schemas.microsoft.com/office/drawing/2014/main" id="{D3525E60-6CB3-9CB8-395A-FA4DB4039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7776" y="8781415"/>
              <a:ext cx="522294" cy="544729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5" name="Freeform 453">
              <a:extLst>
                <a:ext uri="{FF2B5EF4-FFF2-40B4-BE49-F238E27FC236}">
                  <a16:creationId xmlns:a16="http://schemas.microsoft.com/office/drawing/2014/main" id="{4EE1FBC7-0354-DC3E-367A-94DB4F246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0132" y="8978921"/>
              <a:ext cx="47770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6" name="Freeform 454">
              <a:extLst>
                <a:ext uri="{FF2B5EF4-FFF2-40B4-BE49-F238E27FC236}">
                  <a16:creationId xmlns:a16="http://schemas.microsoft.com/office/drawing/2014/main" id="{41F8F7BD-CE35-4826-1FC2-A393CBDCC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7014" y="9090415"/>
              <a:ext cx="44586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7" name="Freeform 455">
              <a:extLst>
                <a:ext uri="{FF2B5EF4-FFF2-40B4-BE49-F238E27FC236}">
                  <a16:creationId xmlns:a16="http://schemas.microsoft.com/office/drawing/2014/main" id="{60319F5F-4FE5-6D10-D4F5-863D2832E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2300" y="9119082"/>
              <a:ext cx="66879" cy="66896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8" name="Freeform 456">
              <a:extLst>
                <a:ext uri="{FF2B5EF4-FFF2-40B4-BE49-F238E27FC236}">
                  <a16:creationId xmlns:a16="http://schemas.microsoft.com/office/drawing/2014/main" id="{E4FAE4A0-3114-DE19-5CFD-7640857A7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7396" y="9166867"/>
              <a:ext cx="35033" cy="35042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9" name="Freeform 457">
              <a:extLst>
                <a:ext uri="{FF2B5EF4-FFF2-40B4-BE49-F238E27FC236}">
                  <a16:creationId xmlns:a16="http://schemas.microsoft.com/office/drawing/2014/main" id="{C67E8393-E991-5511-8596-66B4AE60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1853" y="9326144"/>
              <a:ext cx="429938" cy="140163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0" name="Freeform 458">
              <a:extLst>
                <a:ext uri="{FF2B5EF4-FFF2-40B4-BE49-F238E27FC236}">
                  <a16:creationId xmlns:a16="http://schemas.microsoft.com/office/drawing/2014/main" id="{C9650EE2-FCB6-D21D-BE87-E184E8BC8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0326" y="9361183"/>
              <a:ext cx="73248" cy="2866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1" name="Freeform 459">
              <a:extLst>
                <a:ext uri="{FF2B5EF4-FFF2-40B4-BE49-F238E27FC236}">
                  <a16:creationId xmlns:a16="http://schemas.microsoft.com/office/drawing/2014/main" id="{88017BD8-6888-F99C-D3CE-282A0EA0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2236" y="9428080"/>
              <a:ext cx="57323" cy="38227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2" name="Freeform 460">
              <a:extLst>
                <a:ext uri="{FF2B5EF4-FFF2-40B4-BE49-F238E27FC236}">
                  <a16:creationId xmlns:a16="http://schemas.microsoft.com/office/drawing/2014/main" id="{FCEF868B-11F0-9F17-2713-E615BC059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9562" y="9437635"/>
              <a:ext cx="44586" cy="2866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3" name="Freeform 461">
              <a:extLst>
                <a:ext uri="{FF2B5EF4-FFF2-40B4-BE49-F238E27FC236}">
                  <a16:creationId xmlns:a16="http://schemas.microsoft.com/office/drawing/2014/main" id="{DE8E78C7-379D-BE4F-3514-9CEB5ABD8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4592" y="9437635"/>
              <a:ext cx="66879" cy="38227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4" name="Freeform 462">
              <a:extLst>
                <a:ext uri="{FF2B5EF4-FFF2-40B4-BE49-F238E27FC236}">
                  <a16:creationId xmlns:a16="http://schemas.microsoft.com/office/drawing/2014/main" id="{41FEAAB3-EC84-4651-66A1-1588533E5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2363" y="9428080"/>
              <a:ext cx="76432" cy="4778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5" name="Freeform 463">
              <a:extLst>
                <a:ext uri="{FF2B5EF4-FFF2-40B4-BE49-F238E27FC236}">
                  <a16:creationId xmlns:a16="http://schemas.microsoft.com/office/drawing/2014/main" id="{509A25D3-CD68-A9ED-F431-15F24D1A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4277" y="9437635"/>
              <a:ext cx="114649" cy="38227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6" name="Freeform 464">
              <a:extLst>
                <a:ext uri="{FF2B5EF4-FFF2-40B4-BE49-F238E27FC236}">
                  <a16:creationId xmlns:a16="http://schemas.microsoft.com/office/drawing/2014/main" id="{BB59070C-88E0-1C5F-223A-41CF65E8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9244" y="9491791"/>
              <a:ext cx="101909" cy="5733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7" name="Freeform 465">
              <a:extLst>
                <a:ext uri="{FF2B5EF4-FFF2-40B4-BE49-F238E27FC236}">
                  <a16:creationId xmlns:a16="http://schemas.microsoft.com/office/drawing/2014/main" id="{3F06AC21-6674-692A-C042-BF24A7AA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4083" y="9192351"/>
              <a:ext cx="57323" cy="38227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8" name="Freeform 466">
              <a:extLst>
                <a:ext uri="{FF2B5EF4-FFF2-40B4-BE49-F238E27FC236}">
                  <a16:creationId xmlns:a16="http://schemas.microsoft.com/office/drawing/2014/main" id="{59BFF0B8-ADF7-E1B4-BE7A-D725C2375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9627" y="9185981"/>
              <a:ext cx="140127" cy="44598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9" name="Freeform 467">
              <a:extLst>
                <a:ext uri="{FF2B5EF4-FFF2-40B4-BE49-F238E27FC236}">
                  <a16:creationId xmlns:a16="http://schemas.microsoft.com/office/drawing/2014/main" id="{684D030B-E9DB-01B0-CC45-D2B217CBD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9689" y="8969361"/>
              <a:ext cx="299364" cy="33766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0" name="Freeform 468">
              <a:extLst>
                <a:ext uri="{FF2B5EF4-FFF2-40B4-BE49-F238E27FC236}">
                  <a16:creationId xmlns:a16="http://schemas.microsoft.com/office/drawing/2014/main" id="{341DB8BA-5CEB-611C-1B64-A5A7087FD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0962" y="8950247"/>
              <a:ext cx="73248" cy="140163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1" name="Freeform 469">
              <a:extLst>
                <a:ext uri="{FF2B5EF4-FFF2-40B4-BE49-F238E27FC236}">
                  <a16:creationId xmlns:a16="http://schemas.microsoft.com/office/drawing/2014/main" id="{8BF4407A-5C99-A01A-3F6E-5625E172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9182" y="8931136"/>
              <a:ext cx="25477" cy="1911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2" name="Freeform 470">
              <a:extLst>
                <a:ext uri="{FF2B5EF4-FFF2-40B4-BE49-F238E27FC236}">
                  <a16:creationId xmlns:a16="http://schemas.microsoft.com/office/drawing/2014/main" id="{0B10F84F-C321-3E8D-4CCD-DFA322B52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1092" y="9052186"/>
              <a:ext cx="44586" cy="19114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3" name="Freeform 471">
              <a:extLst>
                <a:ext uri="{FF2B5EF4-FFF2-40B4-BE49-F238E27FC236}">
                  <a16:creationId xmlns:a16="http://schemas.microsoft.com/office/drawing/2014/main" id="{B7B63F76-AE4B-44A9-7884-8B6A01D97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0647" y="9061741"/>
              <a:ext cx="175160" cy="10512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4" name="Freeform 472">
              <a:extLst>
                <a:ext uri="{FF2B5EF4-FFF2-40B4-BE49-F238E27FC236}">
                  <a16:creationId xmlns:a16="http://schemas.microsoft.com/office/drawing/2014/main" id="{22AC3AF2-1391-3568-3935-70DDA361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1857" y="9240134"/>
              <a:ext cx="194268" cy="111494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5" name="Freeform 473">
              <a:extLst>
                <a:ext uri="{FF2B5EF4-FFF2-40B4-BE49-F238E27FC236}">
                  <a16:creationId xmlns:a16="http://schemas.microsoft.com/office/drawing/2014/main" id="{20327ACC-7D25-4F9B-344D-3D59BD59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2113" y="9297472"/>
              <a:ext cx="82803" cy="101936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6" name="Freeform 474">
              <a:extLst>
                <a:ext uri="{FF2B5EF4-FFF2-40B4-BE49-F238E27FC236}">
                  <a16:creationId xmlns:a16="http://schemas.microsoft.com/office/drawing/2014/main" id="{37B406B2-CB2C-6AE8-81B6-C13955B5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4149" y="9485423"/>
              <a:ext cx="54139" cy="5415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7" name="Freeform 475">
              <a:extLst>
                <a:ext uri="{FF2B5EF4-FFF2-40B4-BE49-F238E27FC236}">
                  <a16:creationId xmlns:a16="http://schemas.microsoft.com/office/drawing/2014/main" id="{9C44C383-1ED7-0CF9-47D3-3B30B305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6825" y="9399411"/>
              <a:ext cx="85988" cy="5733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8" name="Freeform 476">
              <a:extLst>
                <a:ext uri="{FF2B5EF4-FFF2-40B4-BE49-F238E27FC236}">
                  <a16:creationId xmlns:a16="http://schemas.microsoft.com/office/drawing/2014/main" id="{E72C4B31-48D2-900E-DD44-B3940EDCC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4022" y="9361183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9" name="Freeform 477">
              <a:extLst>
                <a:ext uri="{FF2B5EF4-FFF2-40B4-BE49-F238E27FC236}">
                  <a16:creationId xmlns:a16="http://schemas.microsoft.com/office/drawing/2014/main" id="{776C047D-A9D0-8B4E-67F0-E95202EA8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7970" y="10017406"/>
              <a:ext cx="149680" cy="111494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0" name="Freeform 478">
              <a:extLst>
                <a:ext uri="{FF2B5EF4-FFF2-40B4-BE49-F238E27FC236}">
                  <a16:creationId xmlns:a16="http://schemas.microsoft.com/office/drawing/2014/main" id="{D60AC48E-41E6-5EDA-8893-6A54DFF75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9244" y="10727782"/>
              <a:ext cx="105096" cy="130608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1" name="Freeform 479">
              <a:extLst>
                <a:ext uri="{FF2B5EF4-FFF2-40B4-BE49-F238E27FC236}">
                  <a16:creationId xmlns:a16="http://schemas.microsoft.com/office/drawing/2014/main" id="{6FBA987E-B8E0-1A42-B64B-8AE9F5B5E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7908" y="10848834"/>
              <a:ext cx="242036" cy="2835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2" name="Freeform 480">
              <a:extLst>
                <a:ext uri="{FF2B5EF4-FFF2-40B4-BE49-F238E27FC236}">
                  <a16:creationId xmlns:a16="http://schemas.microsoft.com/office/drawing/2014/main" id="{8CD7B0EE-92CA-D02E-D834-7CC9DB57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9438" y="11055894"/>
              <a:ext cx="366243" cy="356781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3" name="Freeform 481">
              <a:extLst>
                <a:ext uri="{FF2B5EF4-FFF2-40B4-BE49-F238E27FC236}">
                  <a16:creationId xmlns:a16="http://schemas.microsoft.com/office/drawing/2014/main" id="{32B9C828-32DA-C7C7-90D0-B23D9D67D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6761" y="11412677"/>
              <a:ext cx="19109" cy="1911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4" name="Freeform 482">
              <a:extLst>
                <a:ext uri="{FF2B5EF4-FFF2-40B4-BE49-F238E27FC236}">
                  <a16:creationId xmlns:a16="http://schemas.microsoft.com/office/drawing/2014/main" id="{890DCD3B-9325-FB64-6252-09C105DD4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3513" y="11065452"/>
              <a:ext cx="178346" cy="16883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5" name="Freeform 483">
              <a:extLst>
                <a:ext uri="{FF2B5EF4-FFF2-40B4-BE49-F238E27FC236}">
                  <a16:creationId xmlns:a16="http://schemas.microsoft.com/office/drawing/2014/main" id="{3E0DC02B-A3C2-22A0-FEDD-4A8C7FDE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3640" y="11017669"/>
              <a:ext cx="28662" cy="47785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6" name="Freeform 484">
              <a:extLst>
                <a:ext uri="{FF2B5EF4-FFF2-40B4-BE49-F238E27FC236}">
                  <a16:creationId xmlns:a16="http://schemas.microsoft.com/office/drawing/2014/main" id="{32D84905-9795-B2F5-9C35-575CC34F6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742" y="11017669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7" name="Freeform 485">
              <a:extLst>
                <a:ext uri="{FF2B5EF4-FFF2-40B4-BE49-F238E27FC236}">
                  <a16:creationId xmlns:a16="http://schemas.microsoft.com/office/drawing/2014/main" id="{C93C4D3E-60CE-63B1-88E7-8C5374F13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4910" y="8593469"/>
              <a:ext cx="101909" cy="16883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8" name="Freeform 486">
              <a:extLst>
                <a:ext uri="{FF2B5EF4-FFF2-40B4-BE49-F238E27FC236}">
                  <a16:creationId xmlns:a16="http://schemas.microsoft.com/office/drawing/2014/main" id="{978A5CCF-32E0-6AD7-5151-3832F83C3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5165" y="9606473"/>
              <a:ext cx="337579" cy="653035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9" name="Freeform 487">
              <a:extLst>
                <a:ext uri="{FF2B5EF4-FFF2-40B4-BE49-F238E27FC236}">
                  <a16:creationId xmlns:a16="http://schemas.microsoft.com/office/drawing/2014/main" id="{5F2DF082-1BC6-9078-0849-A90453EB8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3572" y="5028840"/>
              <a:ext cx="101909" cy="76452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0" name="Freeform 488">
              <a:extLst>
                <a:ext uri="{FF2B5EF4-FFF2-40B4-BE49-F238E27FC236}">
                  <a16:creationId xmlns:a16="http://schemas.microsoft.com/office/drawing/2014/main" id="{AFDCE7C0-0470-9476-C628-B3B8DCC9B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6310" y="5086181"/>
              <a:ext cx="101909" cy="92380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1" name="Freeform 489">
              <a:extLst>
                <a:ext uri="{FF2B5EF4-FFF2-40B4-BE49-F238E27FC236}">
                  <a16:creationId xmlns:a16="http://schemas.microsoft.com/office/drawing/2014/main" id="{91254799-571B-E4DA-6068-0523C0B5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5419" y="4767625"/>
              <a:ext cx="82803" cy="47785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2" name="Freeform 490">
              <a:extLst>
                <a:ext uri="{FF2B5EF4-FFF2-40B4-BE49-F238E27FC236}">
                  <a16:creationId xmlns:a16="http://schemas.microsoft.com/office/drawing/2014/main" id="{42CC65E8-4E8C-A3F7-EC13-ADD8CA930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1662" y="4675245"/>
              <a:ext cx="92356" cy="44598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3" name="Freeform 491">
              <a:extLst>
                <a:ext uri="{FF2B5EF4-FFF2-40B4-BE49-F238E27FC236}">
                  <a16:creationId xmlns:a16="http://schemas.microsoft.com/office/drawing/2014/main" id="{7D7B91CA-66FA-DBFD-1942-06A0F8B5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8988" y="3999911"/>
              <a:ext cx="57323" cy="19114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4" name="Freeform 492">
              <a:extLst>
                <a:ext uri="{FF2B5EF4-FFF2-40B4-BE49-F238E27FC236}">
                  <a16:creationId xmlns:a16="http://schemas.microsoft.com/office/drawing/2014/main" id="{6EBEFCC9-D652-5DD3-5DC1-BCA41BFE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6696" y="4805855"/>
              <a:ext cx="54139" cy="38227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5" name="Freeform 493">
              <a:extLst>
                <a:ext uri="{FF2B5EF4-FFF2-40B4-BE49-F238E27FC236}">
                  <a16:creationId xmlns:a16="http://schemas.microsoft.com/office/drawing/2014/main" id="{A606A74E-8959-0466-0BC5-A40C466F6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282" y="6892386"/>
              <a:ext cx="54139" cy="101936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6" name="Freeform 494">
              <a:extLst>
                <a:ext uri="{FF2B5EF4-FFF2-40B4-BE49-F238E27FC236}">
                  <a16:creationId xmlns:a16="http://schemas.microsoft.com/office/drawing/2014/main" id="{36AF96B5-834F-5432-24B0-2B590319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9173" y="6984768"/>
              <a:ext cx="82803" cy="140163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7" name="Freeform 495">
              <a:extLst>
                <a:ext uri="{FF2B5EF4-FFF2-40B4-BE49-F238E27FC236}">
                  <a16:creationId xmlns:a16="http://schemas.microsoft.com/office/drawing/2014/main" id="{842FE7B5-9118-25C7-A0B2-4ECC6940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3444" y="7153601"/>
              <a:ext cx="149680" cy="92380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8" name="Freeform 496">
              <a:extLst>
                <a:ext uri="{FF2B5EF4-FFF2-40B4-BE49-F238E27FC236}">
                  <a16:creationId xmlns:a16="http://schemas.microsoft.com/office/drawing/2014/main" id="{574D5A46-8F68-4AAA-4951-209F2DD26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1977" y="7284208"/>
              <a:ext cx="121018" cy="66896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9" name="Freeform 497">
              <a:extLst>
                <a:ext uri="{FF2B5EF4-FFF2-40B4-BE49-F238E27FC236}">
                  <a16:creationId xmlns:a16="http://schemas.microsoft.com/office/drawing/2014/main" id="{71997316-4184-85CD-4B1B-B1B1CD501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705" y="7293764"/>
              <a:ext cx="140127" cy="38227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0" name="Freeform 498">
              <a:extLst>
                <a:ext uri="{FF2B5EF4-FFF2-40B4-BE49-F238E27FC236}">
                  <a16:creationId xmlns:a16="http://schemas.microsoft.com/office/drawing/2014/main" id="{040C52A6-82C7-EAF7-E1CF-832781216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3826" y="5917609"/>
              <a:ext cx="66879" cy="66896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1" name="Freeform 499">
              <a:extLst>
                <a:ext uri="{FF2B5EF4-FFF2-40B4-BE49-F238E27FC236}">
                  <a16:creationId xmlns:a16="http://schemas.microsoft.com/office/drawing/2014/main" id="{B5FD58FE-F7F8-D3F2-FAA7-8921CEA7B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3380" y="5892125"/>
              <a:ext cx="47770" cy="2548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2" name="Freeform 500">
              <a:extLst>
                <a:ext uri="{FF2B5EF4-FFF2-40B4-BE49-F238E27FC236}">
                  <a16:creationId xmlns:a16="http://schemas.microsoft.com/office/drawing/2014/main" id="{428E156F-81E7-1D92-7166-62D4CBB4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111" y="5955834"/>
              <a:ext cx="54139" cy="9238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3" name="Freeform 501">
              <a:extLst>
                <a:ext uri="{FF2B5EF4-FFF2-40B4-BE49-F238E27FC236}">
                  <a16:creationId xmlns:a16="http://schemas.microsoft.com/office/drawing/2014/main" id="{060DE924-069E-E8B1-9D81-509A9575C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917" y="5796557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4" name="Freeform 502">
              <a:extLst>
                <a:ext uri="{FF2B5EF4-FFF2-40B4-BE49-F238E27FC236}">
                  <a16:creationId xmlns:a16="http://schemas.microsoft.com/office/drawing/2014/main" id="{B0869311-7237-5883-587E-A33AD9675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302" y="6086441"/>
              <a:ext cx="54139" cy="86010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5" name="Freeform 503">
              <a:extLst>
                <a:ext uri="{FF2B5EF4-FFF2-40B4-BE49-F238E27FC236}">
                  <a16:creationId xmlns:a16="http://schemas.microsoft.com/office/drawing/2014/main" id="{69D26639-67E2-E368-7CD9-EE4DBFF7F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2426" y="6105555"/>
              <a:ext cx="76432" cy="76452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6" name="Freeform 504">
              <a:extLst>
                <a:ext uri="{FF2B5EF4-FFF2-40B4-BE49-F238E27FC236}">
                  <a16:creationId xmlns:a16="http://schemas.microsoft.com/office/drawing/2014/main" id="{4DDC933E-6367-65F3-2417-F5E6EDD0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8028" y="7070776"/>
              <a:ext cx="44586" cy="35042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7" name="Freeform 505">
              <a:extLst>
                <a:ext uri="{FF2B5EF4-FFF2-40B4-BE49-F238E27FC236}">
                  <a16:creationId xmlns:a16="http://schemas.microsoft.com/office/drawing/2014/main" id="{4F90F80F-B45D-B808-9771-5F790895D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9426" y="5927165"/>
              <a:ext cx="57323" cy="5733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8" name="Freeform 506">
              <a:extLst>
                <a:ext uri="{FF2B5EF4-FFF2-40B4-BE49-F238E27FC236}">
                  <a16:creationId xmlns:a16="http://schemas.microsoft.com/office/drawing/2014/main" id="{934D2124-B5AE-407B-136C-17463252D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8093" y="5994061"/>
              <a:ext cx="28662" cy="2866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9" name="Freeform 507">
              <a:extLst>
                <a:ext uri="{FF2B5EF4-FFF2-40B4-BE49-F238E27FC236}">
                  <a16:creationId xmlns:a16="http://schemas.microsoft.com/office/drawing/2014/main" id="{9AC9CAF6-EC72-E78F-BA32-4B34EF232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6022733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0" name="Freeform 508">
              <a:extLst>
                <a:ext uri="{FF2B5EF4-FFF2-40B4-BE49-F238E27FC236}">
                  <a16:creationId xmlns:a16="http://schemas.microsoft.com/office/drawing/2014/main" id="{F59D6AD8-A355-9223-CA62-6752D0DE0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6048217"/>
              <a:ext cx="9553" cy="1911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1" name="Freeform 509">
              <a:extLst>
                <a:ext uri="{FF2B5EF4-FFF2-40B4-BE49-F238E27FC236}">
                  <a16:creationId xmlns:a16="http://schemas.microsoft.com/office/drawing/2014/main" id="{60303B34-2FA2-5D59-F1EB-2F32394DD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6067328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2" name="Freeform 510">
              <a:extLst>
                <a:ext uri="{FF2B5EF4-FFF2-40B4-BE49-F238E27FC236}">
                  <a16:creationId xmlns:a16="http://schemas.microsoft.com/office/drawing/2014/main" id="{9CB56DBC-CEAC-FEF8-3507-4E5AB11F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0002" y="6207491"/>
              <a:ext cx="9553" cy="1911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3" name="Freeform 511">
              <a:extLst>
                <a:ext uri="{FF2B5EF4-FFF2-40B4-BE49-F238E27FC236}">
                  <a16:creationId xmlns:a16="http://schemas.microsoft.com/office/drawing/2014/main" id="{36A37BC3-D4E4-D9E9-CB80-D2771FB9D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0131" y="5787002"/>
              <a:ext cx="19109" cy="38227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4" name="Freeform 512">
              <a:extLst>
                <a:ext uri="{FF2B5EF4-FFF2-40B4-BE49-F238E27FC236}">
                  <a16:creationId xmlns:a16="http://schemas.microsoft.com/office/drawing/2014/main" id="{A966F8EC-D55A-E70E-6643-94D4518E6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0699" y="11747159"/>
              <a:ext cx="111465" cy="5733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5" name="Freeform 513">
              <a:extLst>
                <a:ext uri="{FF2B5EF4-FFF2-40B4-BE49-F238E27FC236}">
                  <a16:creationId xmlns:a16="http://schemas.microsoft.com/office/drawing/2014/main" id="{3669BA84-B993-881B-6A58-BB5A10851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144" y="11804497"/>
              <a:ext cx="82803" cy="5733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6" name="Freeform 514">
              <a:extLst>
                <a:ext uri="{FF2B5EF4-FFF2-40B4-BE49-F238E27FC236}">
                  <a16:creationId xmlns:a16="http://schemas.microsoft.com/office/drawing/2014/main" id="{DC798562-FC04-591B-0B75-A177F9EF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593" y="11731231"/>
              <a:ext cx="73248" cy="44598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7" name="Freeform 515">
              <a:extLst>
                <a:ext uri="{FF2B5EF4-FFF2-40B4-BE49-F238E27FC236}">
                  <a16:creationId xmlns:a16="http://schemas.microsoft.com/office/drawing/2014/main" id="{09E2C59A-3A67-26E6-6F5C-248180741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3376" y="11766272"/>
              <a:ext cx="76432" cy="47785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8" name="Freeform 516">
              <a:extLst>
                <a:ext uri="{FF2B5EF4-FFF2-40B4-BE49-F238E27FC236}">
                  <a16:creationId xmlns:a16="http://schemas.microsoft.com/office/drawing/2014/main" id="{F8013770-9454-FD1E-E972-37C753EFF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267" y="11702559"/>
              <a:ext cx="28662" cy="28669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9" name="Freeform 517">
              <a:extLst>
                <a:ext uri="{FF2B5EF4-FFF2-40B4-BE49-F238E27FC236}">
                  <a16:creationId xmlns:a16="http://schemas.microsoft.com/office/drawing/2014/main" id="{FAA406C5-4983-6376-09C2-F61E29CFE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267" y="11626107"/>
              <a:ext cx="66879" cy="66896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0" name="Freeform 518">
              <a:extLst>
                <a:ext uri="{FF2B5EF4-FFF2-40B4-BE49-F238E27FC236}">
                  <a16:creationId xmlns:a16="http://schemas.microsoft.com/office/drawing/2014/main" id="{8EC3C966-472D-7502-DD12-9F26430BE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4712" y="11505057"/>
              <a:ext cx="47770" cy="101936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1" name="Freeform 519">
              <a:extLst>
                <a:ext uri="{FF2B5EF4-FFF2-40B4-BE49-F238E27FC236}">
                  <a16:creationId xmlns:a16="http://schemas.microsoft.com/office/drawing/2014/main" id="{DA8D3EC5-EA67-B254-E9BA-466399D1A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5159" y="11587880"/>
              <a:ext cx="28662" cy="5733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2" name="Freeform 520">
              <a:extLst>
                <a:ext uri="{FF2B5EF4-FFF2-40B4-BE49-F238E27FC236}">
                  <a16:creationId xmlns:a16="http://schemas.microsoft.com/office/drawing/2014/main" id="{4095B197-2B01-B8F9-11D2-AB59DE398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5159" y="11466830"/>
              <a:ext cx="47770" cy="66896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3" name="Freeform 521">
              <a:extLst>
                <a:ext uri="{FF2B5EF4-FFF2-40B4-BE49-F238E27FC236}">
                  <a16:creationId xmlns:a16="http://schemas.microsoft.com/office/drawing/2014/main" id="{550F1E25-A94C-CE78-98D1-8D9CBF9D6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2931" y="11282067"/>
              <a:ext cx="47770" cy="4459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4" name="Freeform 522">
              <a:extLst>
                <a:ext uri="{FF2B5EF4-FFF2-40B4-BE49-F238E27FC236}">
                  <a16:creationId xmlns:a16="http://schemas.microsoft.com/office/drawing/2014/main" id="{9E3B2398-4DE5-180D-EEB6-BFA7B7A9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485" y="11113235"/>
              <a:ext cx="57323" cy="101936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5" name="Freeform 523">
              <a:extLst>
                <a:ext uri="{FF2B5EF4-FFF2-40B4-BE49-F238E27FC236}">
                  <a16:creationId xmlns:a16="http://schemas.microsoft.com/office/drawing/2014/main" id="{844E90F3-7EC6-40ED-D81C-AE95A714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382" y="8462859"/>
              <a:ext cx="44586" cy="3822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6" name="Freeform 524">
              <a:extLst>
                <a:ext uri="{FF2B5EF4-FFF2-40B4-BE49-F238E27FC236}">
                  <a16:creationId xmlns:a16="http://schemas.microsoft.com/office/drawing/2014/main" id="{546A33FC-8107-575B-A1F9-9599D6929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1656" y="8520200"/>
              <a:ext cx="54139" cy="73269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7" name="Freeform 525">
              <a:extLst>
                <a:ext uri="{FF2B5EF4-FFF2-40B4-BE49-F238E27FC236}">
                  <a16:creationId xmlns:a16="http://schemas.microsoft.com/office/drawing/2014/main" id="{971044AE-8E8D-687C-ADA5-6CEAF4D7C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4397" y="9026702"/>
              <a:ext cx="130574" cy="121050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8" name="Freeform 526">
              <a:extLst>
                <a:ext uri="{FF2B5EF4-FFF2-40B4-BE49-F238E27FC236}">
                  <a16:creationId xmlns:a16="http://schemas.microsoft.com/office/drawing/2014/main" id="{AC71B2FD-255C-128E-C00B-A27F8A97B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064" y="8163419"/>
              <a:ext cx="92356" cy="38227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9" name="Freeform 527">
              <a:extLst>
                <a:ext uri="{FF2B5EF4-FFF2-40B4-BE49-F238E27FC236}">
                  <a16:creationId xmlns:a16="http://schemas.microsoft.com/office/drawing/2014/main" id="{C8473DA3-B44B-39CF-A6CF-EB058E6FB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585" y="8153861"/>
              <a:ext cx="105096" cy="47785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0" name="Freeform 528">
              <a:extLst>
                <a:ext uri="{FF2B5EF4-FFF2-40B4-BE49-F238E27FC236}">
                  <a16:creationId xmlns:a16="http://schemas.microsoft.com/office/drawing/2014/main" id="{D2B438DA-1900-5C3E-FFA2-04BAADEF4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963" y="7940431"/>
              <a:ext cx="484077" cy="16883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1" name="Freeform 529">
              <a:extLst>
                <a:ext uri="{FF2B5EF4-FFF2-40B4-BE49-F238E27FC236}">
                  <a16:creationId xmlns:a16="http://schemas.microsoft.com/office/drawing/2014/main" id="{3D011683-A81A-7692-97F2-497DB789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585" y="7838493"/>
              <a:ext cx="38217" cy="35042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2" name="Freeform 530">
              <a:extLst>
                <a:ext uri="{FF2B5EF4-FFF2-40B4-BE49-F238E27FC236}">
                  <a16:creationId xmlns:a16="http://schemas.microsoft.com/office/drawing/2014/main" id="{8B69B2DE-EC41-0203-6129-5629A6F0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255" y="8032812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3" name="Freeform 531">
              <a:extLst>
                <a:ext uri="{FF2B5EF4-FFF2-40B4-BE49-F238E27FC236}">
                  <a16:creationId xmlns:a16="http://schemas.microsoft.com/office/drawing/2014/main" id="{31CFF86B-CD54-7529-E0D1-6F2AB3470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0764" y="6656657"/>
              <a:ext cx="54139" cy="95566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4" name="Freeform 532">
              <a:extLst>
                <a:ext uri="{FF2B5EF4-FFF2-40B4-BE49-F238E27FC236}">
                  <a16:creationId xmlns:a16="http://schemas.microsoft.com/office/drawing/2014/main" id="{5F9E2467-3C2A-802C-3318-C336EFD17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242" y="6704440"/>
              <a:ext cx="66879" cy="38227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5" name="Freeform 533">
              <a:extLst>
                <a:ext uri="{FF2B5EF4-FFF2-40B4-BE49-F238E27FC236}">
                  <a16:creationId xmlns:a16="http://schemas.microsoft.com/office/drawing/2014/main" id="{6F275D41-F3D2-3B51-26B2-06ECF5DC8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1526" y="6666212"/>
              <a:ext cx="140127" cy="66896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6" name="Freeform 534">
              <a:extLst>
                <a:ext uri="{FF2B5EF4-FFF2-40B4-BE49-F238E27FC236}">
                  <a16:creationId xmlns:a16="http://schemas.microsoft.com/office/drawing/2014/main" id="{14DD2EB0-0F2C-C635-0953-202B67310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0193" y="6481449"/>
              <a:ext cx="146495" cy="73269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7" name="Freeform 535">
              <a:extLst>
                <a:ext uri="{FF2B5EF4-FFF2-40B4-BE49-F238E27FC236}">
                  <a16:creationId xmlns:a16="http://schemas.microsoft.com/office/drawing/2014/main" id="{63F47617-645F-FEAF-3F85-A09C6D747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676" y="6385884"/>
              <a:ext cx="299364" cy="289884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8" name="Freeform 536">
              <a:extLst>
                <a:ext uri="{FF2B5EF4-FFF2-40B4-BE49-F238E27FC236}">
                  <a16:creationId xmlns:a16="http://schemas.microsoft.com/office/drawing/2014/main" id="{7AFE6978-5E7B-1E76-D310-880A62190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715" y="6592943"/>
              <a:ext cx="76432" cy="9238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9" name="Freeform 537">
              <a:extLst>
                <a:ext uri="{FF2B5EF4-FFF2-40B4-BE49-F238E27FC236}">
                  <a16:creationId xmlns:a16="http://schemas.microsoft.com/office/drawing/2014/main" id="{0ABDA300-F417-A2B0-56AE-187D70E18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2423" y="5694619"/>
              <a:ext cx="28662" cy="5415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0" name="Freeform 538">
              <a:extLst>
                <a:ext uri="{FF2B5EF4-FFF2-40B4-BE49-F238E27FC236}">
                  <a16:creationId xmlns:a16="http://schemas.microsoft.com/office/drawing/2014/main" id="{66126D69-E281-70B7-8950-4A7861670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296" y="5787002"/>
              <a:ext cx="28662" cy="2866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1" name="Freeform 539">
              <a:extLst>
                <a:ext uri="{FF2B5EF4-FFF2-40B4-BE49-F238E27FC236}">
                  <a16:creationId xmlns:a16="http://schemas.microsoft.com/office/drawing/2014/main" id="{1844E5A5-6E1E-3A6C-CAF7-C5A05E903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981" y="6283948"/>
              <a:ext cx="63695" cy="38227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2" name="Freeform 540">
              <a:extLst>
                <a:ext uri="{FF2B5EF4-FFF2-40B4-BE49-F238E27FC236}">
                  <a16:creationId xmlns:a16="http://schemas.microsoft.com/office/drawing/2014/main" id="{1923031F-45DC-ABCA-48C1-630132F6E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90" y="6057775"/>
              <a:ext cx="57323" cy="5733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3" name="Freeform 541">
              <a:extLst>
                <a:ext uri="{FF2B5EF4-FFF2-40B4-BE49-F238E27FC236}">
                  <a16:creationId xmlns:a16="http://schemas.microsoft.com/office/drawing/2014/main" id="{250CCF72-A164-27E8-899A-E11F8F7D3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29" y="5656392"/>
              <a:ext cx="57323" cy="66896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4" name="Freeform 542">
              <a:extLst>
                <a:ext uri="{FF2B5EF4-FFF2-40B4-BE49-F238E27FC236}">
                  <a16:creationId xmlns:a16="http://schemas.microsoft.com/office/drawing/2014/main" id="{84E72BC2-D557-8613-2B7E-3C9D95788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993" y="5618167"/>
              <a:ext cx="111465" cy="5733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5" name="Freeform 543">
              <a:extLst>
                <a:ext uri="{FF2B5EF4-FFF2-40B4-BE49-F238E27FC236}">
                  <a16:creationId xmlns:a16="http://schemas.microsoft.com/office/drawing/2014/main" id="{4E830F53-15A8-2716-4522-7DD1933A8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661" y="5583125"/>
              <a:ext cx="63695" cy="2548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6" name="Freeform 544">
              <a:extLst>
                <a:ext uri="{FF2B5EF4-FFF2-40B4-BE49-F238E27FC236}">
                  <a16:creationId xmlns:a16="http://schemas.microsoft.com/office/drawing/2014/main" id="{C207FAC8-A9FB-3F9F-039D-2A73679A6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756" y="5395179"/>
              <a:ext cx="318473" cy="222990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7" name="Freeform 545">
              <a:extLst>
                <a:ext uri="{FF2B5EF4-FFF2-40B4-BE49-F238E27FC236}">
                  <a16:creationId xmlns:a16="http://schemas.microsoft.com/office/drawing/2014/main" id="{CDEF2B9C-AEF8-2FFB-128E-B5CB0D38A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963" y="5376063"/>
              <a:ext cx="63695" cy="47785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8" name="Freeform 546">
              <a:extLst>
                <a:ext uri="{FF2B5EF4-FFF2-40B4-BE49-F238E27FC236}">
                  <a16:creationId xmlns:a16="http://schemas.microsoft.com/office/drawing/2014/main" id="{70F49F75-A1D5-073B-7DC9-41FD9229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852" y="5385621"/>
              <a:ext cx="35033" cy="47785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9" name="Freeform 547">
              <a:extLst>
                <a:ext uri="{FF2B5EF4-FFF2-40B4-BE49-F238E27FC236}">
                  <a16:creationId xmlns:a16="http://schemas.microsoft.com/office/drawing/2014/main" id="{08780C85-4003-D21B-6DE6-622D124D3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2864" y="5207233"/>
              <a:ext cx="28662" cy="5733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0" name="Freeform 548">
              <a:extLst>
                <a:ext uri="{FF2B5EF4-FFF2-40B4-BE49-F238E27FC236}">
                  <a16:creationId xmlns:a16="http://schemas.microsoft.com/office/drawing/2014/main" id="{F8E9334D-988D-4D1E-7DEC-5E8DF4D33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737" y="4719845"/>
              <a:ext cx="1343951" cy="984332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1" name="Freeform 549">
              <a:extLst>
                <a:ext uri="{FF2B5EF4-FFF2-40B4-BE49-F238E27FC236}">
                  <a16:creationId xmlns:a16="http://schemas.microsoft.com/office/drawing/2014/main" id="{8A92F899-C452-5CCB-F2DD-995963195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164" y="5637283"/>
              <a:ext cx="57323" cy="19114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2" name="Freeform 550">
              <a:extLst>
                <a:ext uri="{FF2B5EF4-FFF2-40B4-BE49-F238E27FC236}">
                  <a16:creationId xmlns:a16="http://schemas.microsoft.com/office/drawing/2014/main" id="{DF9BF4DB-065F-99A0-D147-4A675D58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3376" y="5226347"/>
              <a:ext cx="76432" cy="19114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3" name="Freeform 551">
              <a:extLst>
                <a:ext uri="{FF2B5EF4-FFF2-40B4-BE49-F238E27FC236}">
                  <a16:creationId xmlns:a16="http://schemas.microsoft.com/office/drawing/2014/main" id="{8AC6D308-AA3D-B5A3-E9A8-59DC5274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911" y="5207233"/>
              <a:ext cx="111465" cy="9238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4" name="Freeform 552">
              <a:extLst>
                <a:ext uri="{FF2B5EF4-FFF2-40B4-BE49-F238E27FC236}">
                  <a16:creationId xmlns:a16="http://schemas.microsoft.com/office/drawing/2014/main" id="{0F0F24EB-A319-00E6-7D82-8DFE506AD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999" y="5124408"/>
              <a:ext cx="63695" cy="35042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5" name="Freeform 553">
              <a:extLst>
                <a:ext uri="{FF2B5EF4-FFF2-40B4-BE49-F238E27FC236}">
                  <a16:creationId xmlns:a16="http://schemas.microsoft.com/office/drawing/2014/main" id="{6F2C6271-6515-5294-5753-D5908E0EE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2358" y="5114850"/>
              <a:ext cx="57323" cy="2866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6" name="Freeform 554">
              <a:extLst>
                <a:ext uri="{FF2B5EF4-FFF2-40B4-BE49-F238E27FC236}">
                  <a16:creationId xmlns:a16="http://schemas.microsoft.com/office/drawing/2014/main" id="{CE6F2A51-012C-C8FF-039D-16FBEB740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8216" y="5095739"/>
              <a:ext cx="44586" cy="1911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7" name="Freeform 555">
              <a:extLst>
                <a:ext uri="{FF2B5EF4-FFF2-40B4-BE49-F238E27FC236}">
                  <a16:creationId xmlns:a16="http://schemas.microsoft.com/office/drawing/2014/main" id="{02F937C9-0912-F189-4BDF-62F52834F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567" y="4738956"/>
              <a:ext cx="245223" cy="10512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8" name="Freeform 556">
              <a:extLst>
                <a:ext uri="{FF2B5EF4-FFF2-40B4-BE49-F238E27FC236}">
                  <a16:creationId xmlns:a16="http://schemas.microsoft.com/office/drawing/2014/main" id="{662F10A7-51B7-0FBD-7908-61F8D41FA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742" y="6433669"/>
              <a:ext cx="270700" cy="178393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9" name="Freeform 557">
              <a:extLst>
                <a:ext uri="{FF2B5EF4-FFF2-40B4-BE49-F238E27FC236}">
                  <a16:creationId xmlns:a16="http://schemas.microsoft.com/office/drawing/2014/main" id="{ECBF30E5-EA35-E99F-6370-AE5B07133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6368" y="6226607"/>
              <a:ext cx="121018" cy="130608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0" name="Freeform 558">
              <a:extLst>
                <a:ext uri="{FF2B5EF4-FFF2-40B4-BE49-F238E27FC236}">
                  <a16:creationId xmlns:a16="http://schemas.microsoft.com/office/drawing/2014/main" id="{16833ABB-A58E-A968-553B-BDC8F99A8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923" y="6076886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1" name="Freeform 559">
              <a:extLst>
                <a:ext uri="{FF2B5EF4-FFF2-40B4-BE49-F238E27FC236}">
                  <a16:creationId xmlns:a16="http://schemas.microsoft.com/office/drawing/2014/main" id="{6D3C423A-DFAA-CF07-9074-4FF42C01A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150" y="6032291"/>
              <a:ext cx="57323" cy="54153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2" name="Freeform 560">
              <a:extLst>
                <a:ext uri="{FF2B5EF4-FFF2-40B4-BE49-F238E27FC236}">
                  <a16:creationId xmlns:a16="http://schemas.microsoft.com/office/drawing/2014/main" id="{69BD0D27-9A01-8E66-2052-F07A40D45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673" y="6048217"/>
              <a:ext cx="35033" cy="5733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3" name="Freeform 561">
              <a:extLst>
                <a:ext uri="{FF2B5EF4-FFF2-40B4-BE49-F238E27FC236}">
                  <a16:creationId xmlns:a16="http://schemas.microsoft.com/office/drawing/2014/main" id="{55CC97CF-7887-8D76-966A-FBBEF3E85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347" y="5994061"/>
              <a:ext cx="47770" cy="101936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4" name="Freeform 562">
              <a:extLst>
                <a:ext uri="{FF2B5EF4-FFF2-40B4-BE49-F238E27FC236}">
                  <a16:creationId xmlns:a16="http://schemas.microsoft.com/office/drawing/2014/main" id="{8A6E7924-1A4A-EE4C-B989-B9CD60112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130" y="5955834"/>
              <a:ext cx="66879" cy="66896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5" name="Freeform 563">
              <a:extLst>
                <a:ext uri="{FF2B5EF4-FFF2-40B4-BE49-F238E27FC236}">
                  <a16:creationId xmlns:a16="http://schemas.microsoft.com/office/drawing/2014/main" id="{2CD005D9-EA4F-5FC9-3793-F2759943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009" y="5955834"/>
              <a:ext cx="63695" cy="86010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6" name="Freeform 564">
              <a:extLst>
                <a:ext uri="{FF2B5EF4-FFF2-40B4-BE49-F238E27FC236}">
                  <a16:creationId xmlns:a16="http://schemas.microsoft.com/office/drawing/2014/main" id="{45C4ADCE-4E36-89FB-4488-D0BEB229B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900" y="5974948"/>
              <a:ext cx="28662" cy="9556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7" name="Freeform 565">
              <a:extLst>
                <a:ext uri="{FF2B5EF4-FFF2-40B4-BE49-F238E27FC236}">
                  <a16:creationId xmlns:a16="http://schemas.microsoft.com/office/drawing/2014/main" id="{070A6EE2-D215-9CC0-2981-1F2943C4C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812" y="5984506"/>
              <a:ext cx="124202" cy="6371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8" name="Freeform 566">
              <a:extLst>
                <a:ext uri="{FF2B5EF4-FFF2-40B4-BE49-F238E27FC236}">
                  <a16:creationId xmlns:a16="http://schemas.microsoft.com/office/drawing/2014/main" id="{0D00E9E1-A8D8-DB9B-9235-16AA7A375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582" y="5927165"/>
              <a:ext cx="76432" cy="66896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9" name="Freeform 567">
              <a:extLst>
                <a:ext uri="{FF2B5EF4-FFF2-40B4-BE49-F238E27FC236}">
                  <a16:creationId xmlns:a16="http://schemas.microsoft.com/office/drawing/2014/main" id="{8D1FBA40-EEF9-A25A-8D38-0BDFEA4B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734" y="6182007"/>
              <a:ext cx="92356" cy="35042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0" name="Freeform 568">
              <a:extLst>
                <a:ext uri="{FF2B5EF4-FFF2-40B4-BE49-F238E27FC236}">
                  <a16:creationId xmlns:a16="http://schemas.microsoft.com/office/drawing/2014/main" id="{0E0C442E-2A3D-4468-A2BF-9F2447BDE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269" y="6236163"/>
              <a:ext cx="54139" cy="47785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1" name="Freeform 569">
              <a:extLst>
                <a:ext uri="{FF2B5EF4-FFF2-40B4-BE49-F238E27FC236}">
                  <a16:creationId xmlns:a16="http://schemas.microsoft.com/office/drawing/2014/main" id="{F5E4DE17-B75F-1E57-D321-954CCF71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431" y="5076623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2" name="Freeform 570">
              <a:extLst>
                <a:ext uri="{FF2B5EF4-FFF2-40B4-BE49-F238E27FC236}">
                  <a16:creationId xmlns:a16="http://schemas.microsoft.com/office/drawing/2014/main" id="{005A9B88-FA85-308C-856F-3766C6416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554" y="5133964"/>
              <a:ext cx="47770" cy="35042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3" name="Freeform 571">
              <a:extLst>
                <a:ext uri="{FF2B5EF4-FFF2-40B4-BE49-F238E27FC236}">
                  <a16:creationId xmlns:a16="http://schemas.microsoft.com/office/drawing/2014/main" id="{1500F984-88A1-E581-BDF5-06822B392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228" y="5169003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4" name="Freeform 572">
              <a:extLst>
                <a:ext uri="{FF2B5EF4-FFF2-40B4-BE49-F238E27FC236}">
                  <a16:creationId xmlns:a16="http://schemas.microsoft.com/office/drawing/2014/main" id="{80E34511-E5D5-9932-F2ED-3A7B1543B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678" y="4777183"/>
              <a:ext cx="859874" cy="420492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5" name="Freeform 573">
              <a:extLst>
                <a:ext uri="{FF2B5EF4-FFF2-40B4-BE49-F238E27FC236}">
                  <a16:creationId xmlns:a16="http://schemas.microsoft.com/office/drawing/2014/main" id="{E355F664-595E-C072-5786-0D79FD254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745" y="4738956"/>
              <a:ext cx="130574" cy="86010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6" name="Freeform 574">
              <a:extLst>
                <a:ext uri="{FF2B5EF4-FFF2-40B4-BE49-F238E27FC236}">
                  <a16:creationId xmlns:a16="http://schemas.microsoft.com/office/drawing/2014/main" id="{1FD3BC12-0B04-2D91-AB31-BF1D20BB9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751" y="4700729"/>
              <a:ext cx="296178" cy="27395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7" name="Freeform 575">
              <a:extLst>
                <a:ext uri="{FF2B5EF4-FFF2-40B4-BE49-F238E27FC236}">
                  <a16:creationId xmlns:a16="http://schemas.microsoft.com/office/drawing/2014/main" id="{26B0D162-BC2A-C1B0-3B09-441652655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037" y="4700729"/>
              <a:ext cx="261145" cy="207060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8" name="Freeform 576">
              <a:extLst>
                <a:ext uri="{FF2B5EF4-FFF2-40B4-BE49-F238E27FC236}">
                  <a16:creationId xmlns:a16="http://schemas.microsoft.com/office/drawing/2014/main" id="{F98875B1-414B-545E-6421-39C70B91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947" y="4675245"/>
              <a:ext cx="503186" cy="308998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9" name="Freeform 577">
              <a:extLst>
                <a:ext uri="{FF2B5EF4-FFF2-40B4-BE49-F238E27FC236}">
                  <a16:creationId xmlns:a16="http://schemas.microsoft.com/office/drawing/2014/main" id="{5EDA75CD-ABC7-A052-54A0-D56985FE6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655" y="4589235"/>
              <a:ext cx="66879" cy="38227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0" name="Freeform 578">
              <a:extLst>
                <a:ext uri="{FF2B5EF4-FFF2-40B4-BE49-F238E27FC236}">
                  <a16:creationId xmlns:a16="http://schemas.microsoft.com/office/drawing/2014/main" id="{847CE8BE-52C9-52AA-FA6E-931464B07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221" y="4420403"/>
              <a:ext cx="560509" cy="264400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1" name="Freeform 579">
              <a:extLst>
                <a:ext uri="{FF2B5EF4-FFF2-40B4-BE49-F238E27FC236}">
                  <a16:creationId xmlns:a16="http://schemas.microsoft.com/office/drawing/2014/main" id="{73C6B8B9-C75D-ACE3-5BE3-4737766C5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678" y="4525526"/>
              <a:ext cx="95541" cy="6371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2" name="Freeform 580">
              <a:extLst>
                <a:ext uri="{FF2B5EF4-FFF2-40B4-BE49-F238E27FC236}">
                  <a16:creationId xmlns:a16="http://schemas.microsoft.com/office/drawing/2014/main" id="{75AC37D3-2CAE-73AA-1B02-85C71AAB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074" y="4385363"/>
              <a:ext cx="343950" cy="159279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3" name="Freeform 581">
              <a:extLst>
                <a:ext uri="{FF2B5EF4-FFF2-40B4-BE49-F238E27FC236}">
                  <a16:creationId xmlns:a16="http://schemas.microsoft.com/office/drawing/2014/main" id="{1E48A56D-CF6E-B457-94DB-7CEF6C39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6686" y="4449069"/>
              <a:ext cx="73248" cy="19114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4" name="Freeform 582">
              <a:extLst>
                <a:ext uri="{FF2B5EF4-FFF2-40B4-BE49-F238E27FC236}">
                  <a16:creationId xmlns:a16="http://schemas.microsoft.com/office/drawing/2014/main" id="{A4E0A49A-869C-BE2C-662D-7ED0901FF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81" y="4318467"/>
              <a:ext cx="197453" cy="92380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5" name="Freeform 583">
              <a:extLst>
                <a:ext uri="{FF2B5EF4-FFF2-40B4-BE49-F238E27FC236}">
                  <a16:creationId xmlns:a16="http://schemas.microsoft.com/office/drawing/2014/main" id="{D049B996-0F23-9538-F8B4-FFF0694D9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577" y="4337578"/>
              <a:ext cx="73248" cy="38227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6" name="Freeform 584">
              <a:extLst>
                <a:ext uri="{FF2B5EF4-FFF2-40B4-BE49-F238E27FC236}">
                  <a16:creationId xmlns:a16="http://schemas.microsoft.com/office/drawing/2014/main" id="{D54C4E28-0EC7-75BA-2A61-2A29C451D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489" y="4251568"/>
              <a:ext cx="197453" cy="66896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7" name="Freeform 585">
              <a:extLst>
                <a:ext uri="{FF2B5EF4-FFF2-40B4-BE49-F238E27FC236}">
                  <a16:creationId xmlns:a16="http://schemas.microsoft.com/office/drawing/2014/main" id="{0B3075A4-7342-8F33-BCC6-9DC55E1E6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195" y="4449069"/>
              <a:ext cx="261145" cy="178393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8" name="Freeform 586">
              <a:extLst>
                <a:ext uri="{FF2B5EF4-FFF2-40B4-BE49-F238E27FC236}">
                  <a16:creationId xmlns:a16="http://schemas.microsoft.com/office/drawing/2014/main" id="{31D3DD7E-FECA-FFE4-5E03-56C318CF2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534" y="4535082"/>
              <a:ext cx="82803" cy="25484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9" name="Freeform 587">
              <a:extLst>
                <a:ext uri="{FF2B5EF4-FFF2-40B4-BE49-F238E27FC236}">
                  <a16:creationId xmlns:a16="http://schemas.microsoft.com/office/drawing/2014/main" id="{1568DC3A-6286-EDB7-D2FC-FFBADB508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425" y="4525526"/>
              <a:ext cx="76432" cy="19114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0" name="Freeform 588">
              <a:extLst>
                <a:ext uri="{FF2B5EF4-FFF2-40B4-BE49-F238E27FC236}">
                  <a16:creationId xmlns:a16="http://schemas.microsoft.com/office/drawing/2014/main" id="{A740F4C0-F308-1144-DB3F-91BC659D6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208" y="4496854"/>
              <a:ext cx="95541" cy="47785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1" name="Freeform 589">
              <a:extLst>
                <a:ext uri="{FF2B5EF4-FFF2-40B4-BE49-F238E27FC236}">
                  <a16:creationId xmlns:a16="http://schemas.microsoft.com/office/drawing/2014/main" id="{CF5A978D-A312-9650-CEF0-B1E77072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763" y="4458630"/>
              <a:ext cx="66879" cy="47785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2" name="Freeform 590">
              <a:extLst>
                <a:ext uri="{FF2B5EF4-FFF2-40B4-BE49-F238E27FC236}">
                  <a16:creationId xmlns:a16="http://schemas.microsoft.com/office/drawing/2014/main" id="{672816FE-19E0-1F23-A927-C745E774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07" y="4347133"/>
              <a:ext cx="111465" cy="82827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3" name="Freeform 591">
              <a:extLst>
                <a:ext uri="{FF2B5EF4-FFF2-40B4-BE49-F238E27FC236}">
                  <a16:creationId xmlns:a16="http://schemas.microsoft.com/office/drawing/2014/main" id="{B9A42007-517F-6C3C-47CB-39D9D7BBB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751" y="4337578"/>
              <a:ext cx="82803" cy="28669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4" name="Freeform 592">
              <a:extLst>
                <a:ext uri="{FF2B5EF4-FFF2-40B4-BE49-F238E27FC236}">
                  <a16:creationId xmlns:a16="http://schemas.microsoft.com/office/drawing/2014/main" id="{D0B7060F-0221-2487-F282-51713CC6F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513" y="4187857"/>
              <a:ext cx="334395" cy="178393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5" name="Freeform 593">
              <a:extLst>
                <a:ext uri="{FF2B5EF4-FFF2-40B4-BE49-F238E27FC236}">
                  <a16:creationId xmlns:a16="http://schemas.microsoft.com/office/drawing/2014/main" id="{060C4FF7-D04F-9AC6-06B8-48F50FCD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660" y="4101847"/>
              <a:ext cx="101909" cy="47785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6" name="Freeform 594">
              <a:extLst>
                <a:ext uri="{FF2B5EF4-FFF2-40B4-BE49-F238E27FC236}">
                  <a16:creationId xmlns:a16="http://schemas.microsoft.com/office/drawing/2014/main" id="{4065DE54-2636-FFE9-DCE5-03A658FC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463" y="4251568"/>
              <a:ext cx="187897" cy="10512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7" name="Freeform 595">
              <a:extLst>
                <a:ext uri="{FF2B5EF4-FFF2-40B4-BE49-F238E27FC236}">
                  <a16:creationId xmlns:a16="http://schemas.microsoft.com/office/drawing/2014/main" id="{8EBC21B9-5C26-A830-7803-B47B7645C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6560" y="4347133"/>
              <a:ext cx="165604" cy="47785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8" name="Freeform 596">
              <a:extLst>
                <a:ext uri="{FF2B5EF4-FFF2-40B4-BE49-F238E27FC236}">
                  <a16:creationId xmlns:a16="http://schemas.microsoft.com/office/drawing/2014/main" id="{AFC79E23-948C-5BAE-7206-020F5DDA0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007" y="4560566"/>
              <a:ext cx="156051" cy="10512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9" name="Freeform 597">
              <a:extLst>
                <a:ext uri="{FF2B5EF4-FFF2-40B4-BE49-F238E27FC236}">
                  <a16:creationId xmlns:a16="http://schemas.microsoft.com/office/drawing/2014/main" id="{4E6895D2-089B-C2A2-76A3-617814ED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254" y="4535082"/>
              <a:ext cx="38217" cy="25484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0" name="Freeform 598">
              <a:extLst>
                <a:ext uri="{FF2B5EF4-FFF2-40B4-BE49-F238E27FC236}">
                  <a16:creationId xmlns:a16="http://schemas.microsoft.com/office/drawing/2014/main" id="{194B21C9-7E21-C2A3-6F91-452E8B49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43" y="4366247"/>
              <a:ext cx="82803" cy="54153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1" name="Freeform 599">
              <a:extLst>
                <a:ext uri="{FF2B5EF4-FFF2-40B4-BE49-F238E27FC236}">
                  <a16:creationId xmlns:a16="http://schemas.microsoft.com/office/drawing/2014/main" id="{F3939438-CD40-4EB2-BCF3-3AAFF675A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629" y="4449069"/>
              <a:ext cx="28662" cy="38227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2" name="Freeform 600">
              <a:extLst>
                <a:ext uri="{FF2B5EF4-FFF2-40B4-BE49-F238E27FC236}">
                  <a16:creationId xmlns:a16="http://schemas.microsoft.com/office/drawing/2014/main" id="{A1D8D3C7-8ACA-9718-113A-58577254C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896" y="4420403"/>
              <a:ext cx="831212" cy="254845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3" name="Freeform 601">
              <a:extLst>
                <a:ext uri="{FF2B5EF4-FFF2-40B4-BE49-F238E27FC236}">
                  <a16:creationId xmlns:a16="http://schemas.microsoft.com/office/drawing/2014/main" id="{6B1131C2-46FA-6613-2E58-54A90E62E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007" y="3980797"/>
              <a:ext cx="550956" cy="347225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4" name="Freeform 602">
              <a:extLst>
                <a:ext uri="{FF2B5EF4-FFF2-40B4-BE49-F238E27FC236}">
                  <a16:creationId xmlns:a16="http://schemas.microsoft.com/office/drawing/2014/main" id="{10FBC47C-B383-D294-AF4B-AC084E9D2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34" y="3767367"/>
              <a:ext cx="1455416" cy="75815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5" name="Freeform 604">
              <a:extLst>
                <a:ext uri="{FF2B5EF4-FFF2-40B4-BE49-F238E27FC236}">
                  <a16:creationId xmlns:a16="http://schemas.microsoft.com/office/drawing/2014/main" id="{97249857-42AA-20F8-12CB-C2F603F7C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466" y="4187857"/>
              <a:ext cx="130574" cy="47785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6" name="Freeform 605">
              <a:extLst>
                <a:ext uri="{FF2B5EF4-FFF2-40B4-BE49-F238E27FC236}">
                  <a16:creationId xmlns:a16="http://schemas.microsoft.com/office/drawing/2014/main" id="{859A27E0-9A35-1BAF-EEE2-F9DDC36E2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407" y="4226081"/>
              <a:ext cx="54142" cy="19114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7" name="Freeform 606">
              <a:extLst>
                <a:ext uri="{FF2B5EF4-FFF2-40B4-BE49-F238E27FC236}">
                  <a16:creationId xmlns:a16="http://schemas.microsoft.com/office/drawing/2014/main" id="{3A52DB1D-898A-FB64-7F6B-577C5C665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446" y="4515968"/>
              <a:ext cx="54142" cy="28672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8" name="Freeform 607">
              <a:extLst>
                <a:ext uri="{FF2B5EF4-FFF2-40B4-BE49-F238E27FC236}">
                  <a16:creationId xmlns:a16="http://schemas.microsoft.com/office/drawing/2014/main" id="{39586BD5-C77F-6B8E-5FF5-1830D64A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282" y="581567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9" name="Freeform 608">
              <a:extLst>
                <a:ext uri="{FF2B5EF4-FFF2-40B4-BE49-F238E27FC236}">
                  <a16:creationId xmlns:a16="http://schemas.microsoft.com/office/drawing/2014/main" id="{1F681BD9-ED15-5B89-F50F-FF7A2CBD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164" y="5806113"/>
              <a:ext cx="9556" cy="955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0" name="Freeform 609">
              <a:extLst>
                <a:ext uri="{FF2B5EF4-FFF2-40B4-BE49-F238E27FC236}">
                  <a16:creationId xmlns:a16="http://schemas.microsoft.com/office/drawing/2014/main" id="{5FF81D0E-AD23-EB8D-BC6F-4B1998066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931" y="5815671"/>
              <a:ext cx="63695" cy="5733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1" name="Freeform 610">
              <a:extLst>
                <a:ext uri="{FF2B5EF4-FFF2-40B4-BE49-F238E27FC236}">
                  <a16:creationId xmlns:a16="http://schemas.microsoft.com/office/drawing/2014/main" id="{3A777D4B-1AFB-C5C6-538F-4143D2A69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1981" y="9138193"/>
              <a:ext cx="19109" cy="955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2" name="Freeform 611">
              <a:extLst>
                <a:ext uri="{FF2B5EF4-FFF2-40B4-BE49-F238E27FC236}">
                  <a16:creationId xmlns:a16="http://schemas.microsoft.com/office/drawing/2014/main" id="{7CC78131-1B8F-E645-F40C-95B7425F7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0962" y="9119079"/>
              <a:ext cx="19109" cy="1911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3" name="Freeform 612">
              <a:extLst>
                <a:ext uri="{FF2B5EF4-FFF2-40B4-BE49-F238E27FC236}">
                  <a16:creationId xmlns:a16="http://schemas.microsoft.com/office/drawing/2014/main" id="{E74E88D9-003F-8B3C-6EEA-3E06DDBA2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1345" y="10785121"/>
              <a:ext cx="63695" cy="47785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4" name="Rectangle 613">
              <a:extLst>
                <a:ext uri="{FF2B5EF4-FFF2-40B4-BE49-F238E27FC236}">
                  <a16:creationId xmlns:a16="http://schemas.microsoft.com/office/drawing/2014/main" id="{D990BF16-8846-F5FD-D2D6-D32BB870D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1788" y="5197675"/>
              <a:ext cx="3187" cy="3188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5" name="Freeform 614">
              <a:extLst>
                <a:ext uri="{FF2B5EF4-FFF2-40B4-BE49-F238E27FC236}">
                  <a16:creationId xmlns:a16="http://schemas.microsoft.com/office/drawing/2014/main" id="{9E6927F0-3AD6-6257-C436-DCC901BE1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7516" y="10504795"/>
              <a:ext cx="95541" cy="82827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6" name="Freeform 615">
              <a:extLst>
                <a:ext uri="{FF2B5EF4-FFF2-40B4-BE49-F238E27FC236}">
                  <a16:creationId xmlns:a16="http://schemas.microsoft.com/office/drawing/2014/main" id="{D574F8B0-A40C-369A-2223-B337089CA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211" y="6733109"/>
              <a:ext cx="66879" cy="28672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7" name="Freeform 616">
              <a:extLst>
                <a:ext uri="{FF2B5EF4-FFF2-40B4-BE49-F238E27FC236}">
                  <a16:creationId xmlns:a16="http://schemas.microsoft.com/office/drawing/2014/main" id="{19DAD693-C2F6-9D73-ABC3-EB13EA25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629" y="11766268"/>
              <a:ext cx="168791" cy="149721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8" name="Freeform 617">
              <a:extLst>
                <a:ext uri="{FF2B5EF4-FFF2-40B4-BE49-F238E27FC236}">
                  <a16:creationId xmlns:a16="http://schemas.microsoft.com/office/drawing/2014/main" id="{A569D3CE-87A4-78EC-F644-A3133548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288" y="11747159"/>
              <a:ext cx="280256" cy="216615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9" name="Freeform 618">
              <a:extLst>
                <a:ext uri="{FF2B5EF4-FFF2-40B4-BE49-F238E27FC236}">
                  <a16:creationId xmlns:a16="http://schemas.microsoft.com/office/drawing/2014/main" id="{79DBF009-9A50-729E-59CE-054090E28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0699" y="8501084"/>
              <a:ext cx="710194" cy="516057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0" name="Freeform 619">
              <a:extLst>
                <a:ext uri="{FF2B5EF4-FFF2-40B4-BE49-F238E27FC236}">
                  <a16:creationId xmlns:a16="http://schemas.microsoft.com/office/drawing/2014/main" id="{644DD9B1-2135-3949-516D-7FD37393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0764" y="8641249"/>
              <a:ext cx="242036" cy="356781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1" name="Freeform 620">
              <a:extLst>
                <a:ext uri="{FF2B5EF4-FFF2-40B4-BE49-F238E27FC236}">
                  <a16:creationId xmlns:a16="http://schemas.microsoft.com/office/drawing/2014/main" id="{C4811032-7BDF-D573-A769-02025AF7F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6815" y="8752743"/>
              <a:ext cx="207006" cy="216615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2" name="Freeform 621">
              <a:extLst>
                <a:ext uri="{FF2B5EF4-FFF2-40B4-BE49-F238E27FC236}">
                  <a16:creationId xmlns:a16="http://schemas.microsoft.com/office/drawing/2014/main" id="{6069CA63-E3E0-AB62-8924-FAEAFDC7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606" y="8771859"/>
              <a:ext cx="149682" cy="16883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3" name="Freeform 622">
              <a:extLst>
                <a:ext uri="{FF2B5EF4-FFF2-40B4-BE49-F238E27FC236}">
                  <a16:creationId xmlns:a16="http://schemas.microsoft.com/office/drawing/2014/main" id="{4DECA579-6B42-C1AB-2E28-C0A40FAD9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211" y="8453303"/>
              <a:ext cx="754780" cy="78683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4" name="Freeform 623">
              <a:extLst>
                <a:ext uri="{FF2B5EF4-FFF2-40B4-BE49-F238E27FC236}">
                  <a16:creationId xmlns:a16="http://schemas.microsoft.com/office/drawing/2014/main" id="{7D6C821C-ED69-7631-DF91-B3B29AC70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120" y="8978916"/>
              <a:ext cx="261145" cy="3090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5" name="Freeform 624">
              <a:extLst>
                <a:ext uri="{FF2B5EF4-FFF2-40B4-BE49-F238E27FC236}">
                  <a16:creationId xmlns:a16="http://schemas.microsoft.com/office/drawing/2014/main" id="{9702155C-4168-5672-CD3E-C5253B408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458" y="9036257"/>
              <a:ext cx="598727" cy="888769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6" name="Freeform 625">
              <a:extLst>
                <a:ext uri="{FF2B5EF4-FFF2-40B4-BE49-F238E27FC236}">
                  <a16:creationId xmlns:a16="http://schemas.microsoft.com/office/drawing/2014/main" id="{692FBE13-975C-933A-E1E1-B0951B372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790" y="9867685"/>
              <a:ext cx="407643" cy="19845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7" name="Freeform 626">
              <a:extLst>
                <a:ext uri="{FF2B5EF4-FFF2-40B4-BE49-F238E27FC236}">
                  <a16:creationId xmlns:a16="http://schemas.microsoft.com/office/drawing/2014/main" id="{3EECE01A-2D73-9B20-3B64-FC2251F83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5859" y="9485418"/>
              <a:ext cx="598727" cy="653038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8" name="Freeform 627">
              <a:extLst>
                <a:ext uri="{FF2B5EF4-FFF2-40B4-BE49-F238E27FC236}">
                  <a16:creationId xmlns:a16="http://schemas.microsoft.com/office/drawing/2014/main" id="{5C40F664-1703-5126-E8F7-4E983CCD2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3441" y="9950508"/>
              <a:ext cx="420383" cy="41412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9" name="Freeform 628">
              <a:extLst>
                <a:ext uri="{FF2B5EF4-FFF2-40B4-BE49-F238E27FC236}">
                  <a16:creationId xmlns:a16="http://schemas.microsoft.com/office/drawing/2014/main" id="{B021B3E6-F605-EE80-6C45-72D29F2AD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1593" y="8800526"/>
              <a:ext cx="1856688" cy="188265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0" name="Freeform 629">
              <a:extLst>
                <a:ext uri="{FF2B5EF4-FFF2-40B4-BE49-F238E27FC236}">
                  <a16:creationId xmlns:a16="http://schemas.microsoft.com/office/drawing/2014/main" id="{A497BEC4-B008-59A1-DE7D-10F6330F1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1338" y="10485681"/>
              <a:ext cx="251592" cy="261215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1" name="Freeform 630">
              <a:extLst>
                <a:ext uri="{FF2B5EF4-FFF2-40B4-BE49-F238E27FC236}">
                  <a16:creationId xmlns:a16="http://schemas.microsoft.com/office/drawing/2014/main" id="{0B1A0A3A-0084-7FCA-2D40-4B95B22D5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593" y="10074745"/>
              <a:ext cx="961783" cy="1672412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2" name="Freeform 631">
              <a:extLst>
                <a:ext uri="{FF2B5EF4-FFF2-40B4-BE49-F238E27FC236}">
                  <a16:creationId xmlns:a16="http://schemas.microsoft.com/office/drawing/2014/main" id="{77B6ADC6-FFAD-0793-8AAF-BCAE3976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7387" y="8313140"/>
              <a:ext cx="203824" cy="226173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3" name="Freeform 632">
              <a:extLst>
                <a:ext uri="{FF2B5EF4-FFF2-40B4-BE49-F238E27FC236}">
                  <a16:creationId xmlns:a16="http://schemas.microsoft.com/office/drawing/2014/main" id="{3A900735-924E-9C09-4677-A45569069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084" y="8520197"/>
              <a:ext cx="159235" cy="140163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4" name="Freeform 633">
              <a:extLst>
                <a:ext uri="{FF2B5EF4-FFF2-40B4-BE49-F238E27FC236}">
                  <a16:creationId xmlns:a16="http://schemas.microsoft.com/office/drawing/2014/main" id="{E70698D4-2AA6-E561-CFDF-83719BA36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737" y="8360921"/>
              <a:ext cx="105096" cy="82827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5" name="Freeform 634">
              <a:extLst>
                <a:ext uri="{FF2B5EF4-FFF2-40B4-BE49-F238E27FC236}">
                  <a16:creationId xmlns:a16="http://schemas.microsoft.com/office/drawing/2014/main" id="{6142ABCF-5114-FB90-B559-0AF22BF5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272" y="8192091"/>
              <a:ext cx="187902" cy="216615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6" name="Freeform 635">
              <a:extLst>
                <a:ext uri="{FF2B5EF4-FFF2-40B4-BE49-F238E27FC236}">
                  <a16:creationId xmlns:a16="http://schemas.microsoft.com/office/drawing/2014/main" id="{3EAD246B-6019-EAB1-DB52-198B0CB6C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4330" y="7453043"/>
              <a:ext cx="1398093" cy="898324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7" name="Freeform 636">
              <a:extLst>
                <a:ext uri="{FF2B5EF4-FFF2-40B4-BE49-F238E27FC236}">
                  <a16:creationId xmlns:a16="http://schemas.microsoft.com/office/drawing/2014/main" id="{F478FF69-3EAF-98CB-C2DE-8262029F7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402" y="8287656"/>
              <a:ext cx="280256" cy="14972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8" name="Freeform 637">
              <a:extLst>
                <a:ext uri="{FF2B5EF4-FFF2-40B4-BE49-F238E27FC236}">
                  <a16:creationId xmlns:a16="http://schemas.microsoft.com/office/drawing/2014/main" id="{2A2C2915-0430-739E-C22A-CE42C0913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402" y="8163419"/>
              <a:ext cx="66879" cy="140163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9" name="Freeform 638">
              <a:extLst>
                <a:ext uri="{FF2B5EF4-FFF2-40B4-BE49-F238E27FC236}">
                  <a16:creationId xmlns:a16="http://schemas.microsoft.com/office/drawing/2014/main" id="{47EF9255-87B3-C935-2DB4-05867A089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035" y="8080592"/>
              <a:ext cx="121018" cy="101936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0" name="Freeform 639">
              <a:extLst>
                <a:ext uri="{FF2B5EF4-FFF2-40B4-BE49-F238E27FC236}">
                  <a16:creationId xmlns:a16="http://schemas.microsoft.com/office/drawing/2014/main" id="{DA210444-64FE-4B55-0A9A-CBD00A5AB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3503" y="8080592"/>
              <a:ext cx="168791" cy="140163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1" name="Freeform 640">
              <a:extLst>
                <a:ext uri="{FF2B5EF4-FFF2-40B4-BE49-F238E27FC236}">
                  <a16:creationId xmlns:a16="http://schemas.microsoft.com/office/drawing/2014/main" id="{3F4BB466-CA4C-1F18-0A96-936C562A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499" y="4965129"/>
              <a:ext cx="1812106" cy="1216878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2" name="Freeform 641">
              <a:extLst>
                <a:ext uri="{FF2B5EF4-FFF2-40B4-BE49-F238E27FC236}">
                  <a16:creationId xmlns:a16="http://schemas.microsoft.com/office/drawing/2014/main" id="{76AF3F5D-739C-C70D-8FF5-4A84CB50E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86" y="6516489"/>
              <a:ext cx="2697455" cy="1337930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3" name="Freeform 642">
              <a:extLst>
                <a:ext uri="{FF2B5EF4-FFF2-40B4-BE49-F238E27FC236}">
                  <a16:creationId xmlns:a16="http://schemas.microsoft.com/office/drawing/2014/main" id="{6842619E-A8A2-5CBB-B2F9-78CB6F304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3309" y="4907791"/>
              <a:ext cx="3984080" cy="2048308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4" name="Freeform 643">
              <a:extLst>
                <a:ext uri="{FF2B5EF4-FFF2-40B4-BE49-F238E27FC236}">
                  <a16:creationId xmlns:a16="http://schemas.microsoft.com/office/drawing/2014/main" id="{76F78EC1-E7D5-A9D3-B8B7-924F0E28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3512" y="9466307"/>
              <a:ext cx="95541" cy="82827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5" name="Freeform 644">
              <a:extLst>
                <a:ext uri="{FF2B5EF4-FFF2-40B4-BE49-F238E27FC236}">
                  <a16:creationId xmlns:a16="http://schemas.microsoft.com/office/drawing/2014/main" id="{210C6B4A-CC5E-AC34-4AD4-D9F674518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9944" y="9447193"/>
              <a:ext cx="121018" cy="44598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6" name="Freeform 645">
              <a:extLst>
                <a:ext uri="{FF2B5EF4-FFF2-40B4-BE49-F238E27FC236}">
                  <a16:creationId xmlns:a16="http://schemas.microsoft.com/office/drawing/2014/main" id="{176EDD86-F2E2-873A-D68F-23061932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3444" y="6414553"/>
              <a:ext cx="289811" cy="159279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7" name="Freeform 646">
              <a:extLst>
                <a:ext uri="{FF2B5EF4-FFF2-40B4-BE49-F238E27FC236}">
                  <a16:creationId xmlns:a16="http://schemas.microsoft.com/office/drawing/2014/main" id="{B79744CF-746D-7EFC-B67D-F13BA1FE2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2870" y="6545160"/>
              <a:ext cx="347132" cy="14972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8" name="Freeform 647">
              <a:extLst>
                <a:ext uri="{FF2B5EF4-FFF2-40B4-BE49-F238E27FC236}">
                  <a16:creationId xmlns:a16="http://schemas.microsoft.com/office/drawing/2014/main" id="{AF4CA3E4-8BD8-4230-D605-1A306B2C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850" y="6656654"/>
              <a:ext cx="531848" cy="516057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9" name="Freeform 648">
              <a:extLst>
                <a:ext uri="{FF2B5EF4-FFF2-40B4-BE49-F238E27FC236}">
                  <a16:creationId xmlns:a16="http://schemas.microsoft.com/office/drawing/2014/main" id="{6DE42478-6639-1E01-ED51-7EF03487F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0767" y="6685324"/>
              <a:ext cx="251592" cy="235731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0" name="Freeform 649">
              <a:extLst>
                <a:ext uri="{FF2B5EF4-FFF2-40B4-BE49-F238E27FC236}">
                  <a16:creationId xmlns:a16="http://schemas.microsoft.com/office/drawing/2014/main" id="{6CA3D22C-4A7E-C180-5D2A-FA8B4AE9A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0893" y="6414553"/>
              <a:ext cx="617835" cy="531986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1" name="Freeform 650">
              <a:extLst>
                <a:ext uri="{FF2B5EF4-FFF2-40B4-BE49-F238E27FC236}">
                  <a16:creationId xmlns:a16="http://schemas.microsoft.com/office/drawing/2014/main" id="{97899178-4B40-A7B8-2330-87CB929F7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3632" y="6621615"/>
              <a:ext cx="207006" cy="140163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2" name="Freeform 651">
              <a:extLst>
                <a:ext uri="{FF2B5EF4-FFF2-40B4-BE49-F238E27FC236}">
                  <a16:creationId xmlns:a16="http://schemas.microsoft.com/office/drawing/2014/main" id="{A1E39923-5F06-203A-2C74-B7932444B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8475" y="6395439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3" name="Freeform 652">
              <a:extLst>
                <a:ext uri="{FF2B5EF4-FFF2-40B4-BE49-F238E27FC236}">
                  <a16:creationId xmlns:a16="http://schemas.microsoft.com/office/drawing/2014/main" id="{0974F37E-02A7-0D3F-84BA-595F76AEB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7711" y="6481449"/>
              <a:ext cx="35033" cy="35042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4" name="Freeform 653">
              <a:extLst>
                <a:ext uri="{FF2B5EF4-FFF2-40B4-BE49-F238E27FC236}">
                  <a16:creationId xmlns:a16="http://schemas.microsoft.com/office/drawing/2014/main" id="{6EAC9B66-A438-647E-293C-655EBB0F0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3061" y="6264832"/>
              <a:ext cx="187902" cy="16883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5" name="Freeform 654">
              <a:extLst>
                <a:ext uri="{FF2B5EF4-FFF2-40B4-BE49-F238E27FC236}">
                  <a16:creationId xmlns:a16="http://schemas.microsoft.com/office/drawing/2014/main" id="{5ECE2C0C-26CA-2821-8B1F-1FDDAA83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9173" y="5984503"/>
              <a:ext cx="140127" cy="20706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6" name="Freeform 655">
              <a:extLst>
                <a:ext uri="{FF2B5EF4-FFF2-40B4-BE49-F238E27FC236}">
                  <a16:creationId xmlns:a16="http://schemas.microsoft.com/office/drawing/2014/main" id="{5892DF88-9A41-C6CE-5CEE-0BFF53FA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7264" y="6172454"/>
              <a:ext cx="417198" cy="484203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7" name="Freeform 656">
              <a:extLst>
                <a:ext uri="{FF2B5EF4-FFF2-40B4-BE49-F238E27FC236}">
                  <a16:creationId xmlns:a16="http://schemas.microsoft.com/office/drawing/2014/main" id="{21E3F862-83B9-EF31-F96B-F9B5F6900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2935" y="6322173"/>
              <a:ext cx="831212" cy="49376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8" name="Freeform 657">
              <a:extLst>
                <a:ext uri="{FF2B5EF4-FFF2-40B4-BE49-F238E27FC236}">
                  <a16:creationId xmlns:a16="http://schemas.microsoft.com/office/drawing/2014/main" id="{76CACB33-91D2-C8F8-65DD-668970CA3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1788" y="6506933"/>
              <a:ext cx="280256" cy="114679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9" name="Freeform 658">
              <a:extLst>
                <a:ext uri="{FF2B5EF4-FFF2-40B4-BE49-F238E27FC236}">
                  <a16:creationId xmlns:a16="http://schemas.microsoft.com/office/drawing/2014/main" id="{B0EE38F3-C29B-E56F-42D1-DD3EF50D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703" y="6086441"/>
              <a:ext cx="439491" cy="32811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0" name="Freeform 659">
              <a:extLst>
                <a:ext uri="{FF2B5EF4-FFF2-40B4-BE49-F238E27FC236}">
                  <a16:creationId xmlns:a16="http://schemas.microsoft.com/office/drawing/2014/main" id="{CECC23A7-2065-C07A-2997-73EC615FD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8794" y="6067328"/>
              <a:ext cx="270700" cy="178393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1" name="Freeform 660">
              <a:extLst>
                <a:ext uri="{FF2B5EF4-FFF2-40B4-BE49-F238E27FC236}">
                  <a16:creationId xmlns:a16="http://schemas.microsoft.com/office/drawing/2014/main" id="{C6BA92F0-7FD9-7988-DE20-DD1C900BF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8794" y="5955834"/>
              <a:ext cx="334397" cy="16883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2" name="Freeform 661">
              <a:extLst>
                <a:ext uri="{FF2B5EF4-FFF2-40B4-BE49-F238E27FC236}">
                  <a16:creationId xmlns:a16="http://schemas.microsoft.com/office/drawing/2014/main" id="{5ECA41D1-A942-A9E6-A887-C345E1EFA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703" y="5853898"/>
              <a:ext cx="222932" cy="140163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3" name="Freeform 662">
              <a:extLst>
                <a:ext uri="{FF2B5EF4-FFF2-40B4-BE49-F238E27FC236}">
                  <a16:creationId xmlns:a16="http://schemas.microsoft.com/office/drawing/2014/main" id="{1CF067AE-05E7-C110-0E89-B1CF02BCD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917" y="6143782"/>
              <a:ext cx="149682" cy="7326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4" name="Freeform 663">
              <a:extLst>
                <a:ext uri="{FF2B5EF4-FFF2-40B4-BE49-F238E27FC236}">
                  <a16:creationId xmlns:a16="http://schemas.microsoft.com/office/drawing/2014/main" id="{50775996-7B57-2A10-1EA9-625733CFF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9429" y="6162893"/>
              <a:ext cx="445860" cy="391823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5" name="Freeform 664">
              <a:extLst>
                <a:ext uri="{FF2B5EF4-FFF2-40B4-BE49-F238E27FC236}">
                  <a16:creationId xmlns:a16="http://schemas.microsoft.com/office/drawing/2014/main" id="{F62E5DF5-36C1-B57D-1B03-4DFEDB4CD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0129" y="6573832"/>
              <a:ext cx="429938" cy="28032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6" name="Freeform 665">
              <a:extLst>
                <a:ext uri="{FF2B5EF4-FFF2-40B4-BE49-F238E27FC236}">
                  <a16:creationId xmlns:a16="http://schemas.microsoft.com/office/drawing/2014/main" id="{377E38E4-4CBA-543D-0ECA-F8B0567E1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9494" y="6564274"/>
              <a:ext cx="156051" cy="187951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7" name="Freeform 666">
              <a:extLst>
                <a:ext uri="{FF2B5EF4-FFF2-40B4-BE49-F238E27FC236}">
                  <a16:creationId xmlns:a16="http://schemas.microsoft.com/office/drawing/2014/main" id="{20D38352-DF94-E02C-D07F-5C9CEB0C5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3189" y="6666210"/>
              <a:ext cx="92356" cy="95566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8" name="Freeform 667">
              <a:extLst>
                <a:ext uri="{FF2B5EF4-FFF2-40B4-BE49-F238E27FC236}">
                  <a16:creationId xmlns:a16="http://schemas.microsoft.com/office/drawing/2014/main" id="{2B940DC2-D33B-3B0C-3141-968D83141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2935" y="6815931"/>
              <a:ext cx="299364" cy="178393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9" name="Freeform 668">
              <a:extLst>
                <a:ext uri="{FF2B5EF4-FFF2-40B4-BE49-F238E27FC236}">
                  <a16:creationId xmlns:a16="http://schemas.microsoft.com/office/drawing/2014/main" id="{92031ED5-DED7-3628-F580-8F2A062F8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3124" y="6771334"/>
              <a:ext cx="168791" cy="140163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0" name="Freeform 669">
              <a:extLst>
                <a:ext uri="{FF2B5EF4-FFF2-40B4-BE49-F238E27FC236}">
                  <a16:creationId xmlns:a16="http://schemas.microsoft.com/office/drawing/2014/main" id="{5AB8A8E7-E97A-9FD3-9E89-D21B216CD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4142" y="6704437"/>
              <a:ext cx="207006" cy="251657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1" name="Freeform 670">
              <a:extLst>
                <a:ext uri="{FF2B5EF4-FFF2-40B4-BE49-F238E27FC236}">
                  <a16:creationId xmlns:a16="http://schemas.microsoft.com/office/drawing/2014/main" id="{126B6CB5-9772-5ADE-2970-8BF1D974C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2679" y="6554719"/>
              <a:ext cx="328029" cy="178393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2" name="Freeform 671">
              <a:extLst>
                <a:ext uri="{FF2B5EF4-FFF2-40B4-BE49-F238E27FC236}">
                  <a16:creationId xmlns:a16="http://schemas.microsoft.com/office/drawing/2014/main" id="{E8F96E76-6255-AD7A-CECA-FE3E6CAFC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574" y="6956097"/>
              <a:ext cx="289811" cy="299442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3" name="Freeform 672">
              <a:extLst>
                <a:ext uri="{FF2B5EF4-FFF2-40B4-BE49-F238E27FC236}">
                  <a16:creationId xmlns:a16="http://schemas.microsoft.com/office/drawing/2014/main" id="{753ADF72-47C8-AFFD-E708-82D815D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1724" y="6940166"/>
              <a:ext cx="140127" cy="9238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4" name="Freeform 673">
              <a:extLst>
                <a:ext uri="{FF2B5EF4-FFF2-40B4-BE49-F238E27FC236}">
                  <a16:creationId xmlns:a16="http://schemas.microsoft.com/office/drawing/2014/main" id="{310B21F6-4EBF-AB38-2707-C6D9F322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2361" y="6911499"/>
              <a:ext cx="82803" cy="16883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5" name="Freeform 674">
              <a:extLst>
                <a:ext uri="{FF2B5EF4-FFF2-40B4-BE49-F238E27FC236}">
                  <a16:creationId xmlns:a16="http://schemas.microsoft.com/office/drawing/2014/main" id="{C60ED4A1-C6E7-5517-E81D-EFABD830E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0129" y="6930613"/>
              <a:ext cx="121018" cy="82827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6" name="Freeform 675">
              <a:extLst>
                <a:ext uri="{FF2B5EF4-FFF2-40B4-BE49-F238E27FC236}">
                  <a16:creationId xmlns:a16="http://schemas.microsoft.com/office/drawing/2014/main" id="{CBB2F60E-039F-3736-EC49-4B2B437E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5610" y="6984764"/>
              <a:ext cx="178346" cy="14972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7" name="Freeform 676">
              <a:extLst>
                <a:ext uri="{FF2B5EF4-FFF2-40B4-BE49-F238E27FC236}">
                  <a16:creationId xmlns:a16="http://schemas.microsoft.com/office/drawing/2014/main" id="{D11546D0-3912-DBD9-2006-42812E0F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22489" y="7061218"/>
              <a:ext cx="923568" cy="783643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8" name="Freeform 677">
              <a:extLst>
                <a:ext uri="{FF2B5EF4-FFF2-40B4-BE49-F238E27FC236}">
                  <a16:creationId xmlns:a16="http://schemas.microsoft.com/office/drawing/2014/main" id="{891E0ECC-3A6B-9CFC-2293-38DA68CA2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1597" y="7070776"/>
              <a:ext cx="73250" cy="54156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9" name="Freeform 678">
              <a:extLst>
                <a:ext uri="{FF2B5EF4-FFF2-40B4-BE49-F238E27FC236}">
                  <a16:creationId xmlns:a16="http://schemas.microsoft.com/office/drawing/2014/main" id="{6B4301D9-19BC-2C30-AFE4-5C86F195D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5034" y="6844600"/>
              <a:ext cx="328029" cy="16883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0" name="Freeform 679">
              <a:extLst>
                <a:ext uri="{FF2B5EF4-FFF2-40B4-BE49-F238E27FC236}">
                  <a16:creationId xmlns:a16="http://schemas.microsoft.com/office/drawing/2014/main" id="{D112BDC2-CCC5-50E2-ED94-B4C09EF8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1153" y="6956097"/>
              <a:ext cx="251592" cy="197506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1" name="Freeform 680">
              <a:extLst>
                <a:ext uri="{FF2B5EF4-FFF2-40B4-BE49-F238E27FC236}">
                  <a16:creationId xmlns:a16="http://schemas.microsoft.com/office/drawing/2014/main" id="{DDC65D10-8817-DB80-42CA-77A88A9B6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3954" y="7574093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2" name="Freeform 681">
              <a:extLst>
                <a:ext uri="{FF2B5EF4-FFF2-40B4-BE49-F238E27FC236}">
                  <a16:creationId xmlns:a16="http://schemas.microsoft.com/office/drawing/2014/main" id="{488A25F4-66AD-A94F-3CF7-9D9EE855F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1662" y="7220495"/>
              <a:ext cx="324842" cy="251657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3" name="Freeform 682">
              <a:extLst>
                <a:ext uri="{FF2B5EF4-FFF2-40B4-BE49-F238E27FC236}">
                  <a16:creationId xmlns:a16="http://schemas.microsoft.com/office/drawing/2014/main" id="{44E2266F-03B5-08E7-88B2-90785262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1341" y="7201383"/>
              <a:ext cx="464969" cy="43960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4" name="Freeform 683">
              <a:extLst>
                <a:ext uri="{FF2B5EF4-FFF2-40B4-BE49-F238E27FC236}">
                  <a16:creationId xmlns:a16="http://schemas.microsoft.com/office/drawing/2014/main" id="{749059F7-938E-8957-C4AB-18E91F3D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168" y="6946541"/>
              <a:ext cx="885351" cy="33766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5" name="Freeform 684">
              <a:extLst>
                <a:ext uri="{FF2B5EF4-FFF2-40B4-BE49-F238E27FC236}">
                  <a16:creationId xmlns:a16="http://schemas.microsoft.com/office/drawing/2014/main" id="{F44A2403-1261-A103-6CEA-107FAC9CB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3442" y="7481712"/>
              <a:ext cx="980892" cy="78683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6" name="Freeform 685">
              <a:extLst>
                <a:ext uri="{FF2B5EF4-FFF2-40B4-BE49-F238E27FC236}">
                  <a16:creationId xmlns:a16="http://schemas.microsoft.com/office/drawing/2014/main" id="{3253F788-9721-EAB8-6754-C1FB5C876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2551" y="7424369"/>
              <a:ext cx="194268" cy="20706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7" name="Freeform 686">
              <a:extLst>
                <a:ext uri="{FF2B5EF4-FFF2-40B4-BE49-F238E27FC236}">
                  <a16:creationId xmlns:a16="http://schemas.microsoft.com/office/drawing/2014/main" id="{1B6337F1-2557-B87A-9D2B-4F1893936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2106" y="7351105"/>
              <a:ext cx="73250" cy="82827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8" name="Freeform 687">
              <a:extLst>
                <a:ext uri="{FF2B5EF4-FFF2-40B4-BE49-F238E27FC236}">
                  <a16:creationId xmlns:a16="http://schemas.microsoft.com/office/drawing/2014/main" id="{7AC52CDB-48F8-6080-2A77-70BA8B9CE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2551" y="7462599"/>
              <a:ext cx="28664" cy="66896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9" name="Freeform 688">
              <a:extLst>
                <a:ext uri="{FF2B5EF4-FFF2-40B4-BE49-F238E27FC236}">
                  <a16:creationId xmlns:a16="http://schemas.microsoft.com/office/drawing/2014/main" id="{2EFC1FE4-63DA-12E8-6F8B-5AB20AE9C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4336" y="7424369"/>
              <a:ext cx="76432" cy="24528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0" name="Freeform 689">
              <a:extLst>
                <a:ext uri="{FF2B5EF4-FFF2-40B4-BE49-F238E27FC236}">
                  <a16:creationId xmlns:a16="http://schemas.microsoft.com/office/drawing/2014/main" id="{D8EBF848-5D7A-7F2C-D012-41D7E6C91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8220" y="7790708"/>
              <a:ext cx="47770" cy="73269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1" name="Freeform 690">
              <a:extLst>
                <a:ext uri="{FF2B5EF4-FFF2-40B4-BE49-F238E27FC236}">
                  <a16:creationId xmlns:a16="http://schemas.microsoft.com/office/drawing/2014/main" id="{EC576090-A859-2A2B-FB42-D4860E928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6057" y="8137935"/>
              <a:ext cx="496815" cy="315371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2" name="Freeform 691">
              <a:extLst>
                <a:ext uri="{FF2B5EF4-FFF2-40B4-BE49-F238E27FC236}">
                  <a16:creationId xmlns:a16="http://schemas.microsoft.com/office/drawing/2014/main" id="{EB06E3BF-4496-A372-4648-CF1953EDF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545" y="7790708"/>
              <a:ext cx="382165" cy="458719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3" name="Freeform 692">
              <a:extLst>
                <a:ext uri="{FF2B5EF4-FFF2-40B4-BE49-F238E27FC236}">
                  <a16:creationId xmlns:a16="http://schemas.microsoft.com/office/drawing/2014/main" id="{21270C39-4885-ACFC-72F9-B93BD721E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7646" y="6892386"/>
              <a:ext cx="512741" cy="222990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4" name="Freeform 693">
              <a:extLst>
                <a:ext uri="{FF2B5EF4-FFF2-40B4-BE49-F238E27FC236}">
                  <a16:creationId xmlns:a16="http://schemas.microsoft.com/office/drawing/2014/main" id="{9E1D20F6-8BDA-0245-712A-525EFEEB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3445" y="6752222"/>
              <a:ext cx="831212" cy="487388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5" name="Freeform 694">
              <a:extLst>
                <a:ext uri="{FF2B5EF4-FFF2-40B4-BE49-F238E27FC236}">
                  <a16:creationId xmlns:a16="http://schemas.microsoft.com/office/drawing/2014/main" id="{08B287B6-7D49-C0E9-860F-E7FD5D89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5037" y="7293764"/>
              <a:ext cx="0" cy="955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6" name="Freeform 695">
              <a:extLst>
                <a:ext uri="{FF2B5EF4-FFF2-40B4-BE49-F238E27FC236}">
                  <a16:creationId xmlns:a16="http://schemas.microsoft.com/office/drawing/2014/main" id="{6132A30F-DD0F-0CE7-2EB3-DF0FFCFCA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5099" y="6921055"/>
              <a:ext cx="681527" cy="4013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7" name="Freeform 696">
              <a:extLst>
                <a:ext uri="{FF2B5EF4-FFF2-40B4-BE49-F238E27FC236}">
                  <a16:creationId xmlns:a16="http://schemas.microsoft.com/office/drawing/2014/main" id="{D322BB6A-4EB6-7C4B-5096-29822ED92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4846" y="7013435"/>
              <a:ext cx="372610" cy="251657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8" name="Freeform 697">
              <a:extLst>
                <a:ext uri="{FF2B5EF4-FFF2-40B4-BE49-F238E27FC236}">
                  <a16:creationId xmlns:a16="http://schemas.microsoft.com/office/drawing/2014/main" id="{28DB7529-45E9-3060-8941-71B64DD90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5484" y="7230053"/>
              <a:ext cx="773889" cy="69126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9" name="Freeform 698">
              <a:extLst>
                <a:ext uri="{FF2B5EF4-FFF2-40B4-BE49-F238E27FC236}">
                  <a16:creationId xmlns:a16="http://schemas.microsoft.com/office/drawing/2014/main" id="{1704158A-BF3B-B37E-E6CD-0A1C6A5FD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7266" y="7144043"/>
              <a:ext cx="700638" cy="496944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0" name="Freeform 699">
              <a:extLst>
                <a:ext uri="{FF2B5EF4-FFF2-40B4-BE49-F238E27FC236}">
                  <a16:creationId xmlns:a16="http://schemas.microsoft.com/office/drawing/2014/main" id="{5CD81475-D867-E6D1-2099-802A176C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3572" y="6742664"/>
              <a:ext cx="25477" cy="3822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1" name="Freeform 700">
              <a:extLst>
                <a:ext uri="{FF2B5EF4-FFF2-40B4-BE49-F238E27FC236}">
                  <a16:creationId xmlns:a16="http://schemas.microsoft.com/office/drawing/2014/main" id="{43018070-4F85-B9C3-3B7B-1D375E37A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24398" y="6153340"/>
              <a:ext cx="1894907" cy="907882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2" name="Freeform 701">
              <a:extLst>
                <a:ext uri="{FF2B5EF4-FFF2-40B4-BE49-F238E27FC236}">
                  <a16:creationId xmlns:a16="http://schemas.microsoft.com/office/drawing/2014/main" id="{A1ABBE93-ED28-7478-8CA0-23703FBE4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9878" y="7284206"/>
              <a:ext cx="1308918" cy="1395268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3" name="Freeform 702">
              <a:extLst>
                <a:ext uri="{FF2B5EF4-FFF2-40B4-BE49-F238E27FC236}">
                  <a16:creationId xmlns:a16="http://schemas.microsoft.com/office/drawing/2014/main" id="{9FD61BD3-AE0C-EEAD-3484-2E00EA097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6311" y="7669658"/>
              <a:ext cx="382165" cy="917438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4" name="Freeform 703">
              <a:extLst>
                <a:ext uri="{FF2B5EF4-FFF2-40B4-BE49-F238E27FC236}">
                  <a16:creationId xmlns:a16="http://schemas.microsoft.com/office/drawing/2014/main" id="{47DC91FC-4E11-5CEC-9DF7-07712B4F5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7967" y="7781150"/>
              <a:ext cx="213379" cy="261215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5" name="Freeform 704">
              <a:extLst>
                <a:ext uri="{FF2B5EF4-FFF2-40B4-BE49-F238E27FC236}">
                  <a16:creationId xmlns:a16="http://schemas.microsoft.com/office/drawing/2014/main" id="{4E164DEF-3ECC-88AF-C785-CB2299C38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9241" y="8071036"/>
              <a:ext cx="391721" cy="7199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6" name="Freeform 705">
              <a:extLst>
                <a:ext uri="{FF2B5EF4-FFF2-40B4-BE49-F238E27FC236}">
                  <a16:creationId xmlns:a16="http://schemas.microsoft.com/office/drawing/2014/main" id="{51883341-25E1-C3B6-E344-630782F34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2618" y="7921315"/>
              <a:ext cx="356688" cy="729492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7" name="Freeform 706">
              <a:extLst>
                <a:ext uri="{FF2B5EF4-FFF2-40B4-BE49-F238E27FC236}">
                  <a16:creationId xmlns:a16="http://schemas.microsoft.com/office/drawing/2014/main" id="{233A215B-5E00-5576-5045-340F48D55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9815" y="7978656"/>
              <a:ext cx="343950" cy="420492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8" name="Freeform 707">
              <a:extLst>
                <a:ext uri="{FF2B5EF4-FFF2-40B4-BE49-F238E27FC236}">
                  <a16:creationId xmlns:a16="http://schemas.microsoft.com/office/drawing/2014/main" id="{9F86E2B1-0108-9D22-4C20-6A919FE11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337" y="9119079"/>
              <a:ext cx="420383" cy="356781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9" name="Freeform 708">
              <a:extLst>
                <a:ext uri="{FF2B5EF4-FFF2-40B4-BE49-F238E27FC236}">
                  <a16:creationId xmlns:a16="http://schemas.microsoft.com/office/drawing/2014/main" id="{4E7D0263-BEBB-5F13-3A0E-7E3E9CE0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65166" y="9176423"/>
              <a:ext cx="477708" cy="382265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0" name="Freeform 709">
              <a:extLst>
                <a:ext uri="{FF2B5EF4-FFF2-40B4-BE49-F238E27FC236}">
                  <a16:creationId xmlns:a16="http://schemas.microsoft.com/office/drawing/2014/main" id="{0EA2FCAF-ECCF-6534-CAFE-6F3A53E6C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1089" y="8829198"/>
              <a:ext cx="477708" cy="420492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1" name="Freeform 710">
              <a:extLst>
                <a:ext uri="{FF2B5EF4-FFF2-40B4-BE49-F238E27FC236}">
                  <a16:creationId xmlns:a16="http://schemas.microsoft.com/office/drawing/2014/main" id="{8614AA98-B4B4-ABD9-3952-745A1B5ED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9750" y="8717701"/>
              <a:ext cx="458600" cy="299442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2" name="Freeform 711">
              <a:extLst>
                <a:ext uri="{FF2B5EF4-FFF2-40B4-BE49-F238E27FC236}">
                  <a16:creationId xmlns:a16="http://schemas.microsoft.com/office/drawing/2014/main" id="{A53197E6-CAC3-D549-25E1-ADB0CF741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6631" y="7679214"/>
              <a:ext cx="159235" cy="9238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3" name="Freeform 712">
              <a:extLst>
                <a:ext uri="{FF2B5EF4-FFF2-40B4-BE49-F238E27FC236}">
                  <a16:creationId xmlns:a16="http://schemas.microsoft.com/office/drawing/2014/main" id="{A8EFD917-CE08-E067-53CB-BB92AB4C6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0388" y="7574093"/>
              <a:ext cx="347132" cy="216615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4" name="Freeform 713">
              <a:extLst>
                <a:ext uri="{FF2B5EF4-FFF2-40B4-BE49-F238E27FC236}">
                  <a16:creationId xmlns:a16="http://schemas.microsoft.com/office/drawing/2014/main" id="{279D594C-FA33-4648-F347-83FF2AEE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2171" y="8360921"/>
              <a:ext cx="261145" cy="216615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5" name="Freeform 714">
              <a:extLst>
                <a:ext uri="{FF2B5EF4-FFF2-40B4-BE49-F238E27FC236}">
                  <a16:creationId xmlns:a16="http://schemas.microsoft.com/office/drawing/2014/main" id="{21BDA8EA-1103-ED08-E708-D28DDC3BF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0259" y="8743185"/>
              <a:ext cx="207006" cy="24528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6" name="Freeform 715">
              <a:extLst>
                <a:ext uri="{FF2B5EF4-FFF2-40B4-BE49-F238E27FC236}">
                  <a16:creationId xmlns:a16="http://schemas.microsoft.com/office/drawing/2014/main" id="{303D7D49-7097-4D3E-41E2-C33EAE4D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4655" y="6264832"/>
              <a:ext cx="2799367" cy="1825318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7" name="Freeform 716">
              <a:extLst>
                <a:ext uri="{FF2B5EF4-FFF2-40B4-BE49-F238E27FC236}">
                  <a16:creationId xmlns:a16="http://schemas.microsoft.com/office/drawing/2014/main" id="{F7458A94-41FF-28CD-79C9-331C142B8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7967" y="6357215"/>
              <a:ext cx="1464969" cy="637107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8" name="Freeform 717">
              <a:extLst>
                <a:ext uri="{FF2B5EF4-FFF2-40B4-BE49-F238E27FC236}">
                  <a16:creationId xmlns:a16="http://schemas.microsoft.com/office/drawing/2014/main" id="{E3E0D86E-7DB5-8B4F-1333-E74F3FB5F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302" y="5133964"/>
              <a:ext cx="585987" cy="1009821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9" name="Freeform 718">
              <a:extLst>
                <a:ext uri="{FF2B5EF4-FFF2-40B4-BE49-F238E27FC236}">
                  <a16:creationId xmlns:a16="http://schemas.microsoft.com/office/drawing/2014/main" id="{CA1DF8C9-54F7-0FE6-E3E8-8C7A3F62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9240" y="5057512"/>
              <a:ext cx="503186" cy="78683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0" name="Freeform 719">
              <a:extLst>
                <a:ext uri="{FF2B5EF4-FFF2-40B4-BE49-F238E27FC236}">
                  <a16:creationId xmlns:a16="http://schemas.microsoft.com/office/drawing/2014/main" id="{4FF95A09-FE7E-BCBD-D17A-403D3193E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9493" y="4965129"/>
              <a:ext cx="1194269" cy="100026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1" name="Freeform 720">
              <a:extLst>
                <a:ext uri="{FF2B5EF4-FFF2-40B4-BE49-F238E27FC236}">
                  <a16:creationId xmlns:a16="http://schemas.microsoft.com/office/drawing/2014/main" id="{80C5B7CD-1CB2-7ED9-2E24-0B2A5EC3C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5416" y="4366247"/>
              <a:ext cx="7563702" cy="2637633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2" name="Freeform 721">
              <a:extLst>
                <a:ext uri="{FF2B5EF4-FFF2-40B4-BE49-F238E27FC236}">
                  <a16:creationId xmlns:a16="http://schemas.microsoft.com/office/drawing/2014/main" id="{568356AA-641F-DAE2-6C0D-6FD989045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3828" y="6226607"/>
              <a:ext cx="140127" cy="299442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3" name="Freeform 722">
              <a:extLst>
                <a:ext uri="{FF2B5EF4-FFF2-40B4-BE49-F238E27FC236}">
                  <a16:creationId xmlns:a16="http://schemas.microsoft.com/office/drawing/2014/main" id="{4E53F9C4-3B84-A3FB-58F0-848D8FD18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2490" y="6516489"/>
              <a:ext cx="140127" cy="216615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4" name="Freeform 723">
              <a:extLst>
                <a:ext uri="{FF2B5EF4-FFF2-40B4-BE49-F238E27FC236}">
                  <a16:creationId xmlns:a16="http://schemas.microsoft.com/office/drawing/2014/main" id="{4CFA2037-47A7-505B-B6EE-17B509AD7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3637" y="7153601"/>
              <a:ext cx="197453" cy="235731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5" name="Freeform 724">
              <a:extLst>
                <a:ext uri="{FF2B5EF4-FFF2-40B4-BE49-F238E27FC236}">
                  <a16:creationId xmlns:a16="http://schemas.microsoft.com/office/drawing/2014/main" id="{8F6FB9BD-9783-6EFB-8B07-FB4B285BE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0836" y="6901941"/>
              <a:ext cx="299364" cy="289887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6" name="Freeform 725">
              <a:extLst>
                <a:ext uri="{FF2B5EF4-FFF2-40B4-BE49-F238E27FC236}">
                  <a16:creationId xmlns:a16="http://schemas.microsoft.com/office/drawing/2014/main" id="{1BAED077-CF2E-6CBF-9FF3-F6C942D57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749" y="6162893"/>
              <a:ext cx="222932" cy="23254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7" name="Freeform 726">
              <a:extLst>
                <a:ext uri="{FF2B5EF4-FFF2-40B4-BE49-F238E27FC236}">
                  <a16:creationId xmlns:a16="http://schemas.microsoft.com/office/drawing/2014/main" id="{C8C9FC7A-CA1F-0A63-7679-C5D7386FC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1211" y="6153340"/>
              <a:ext cx="149682" cy="9238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8" name="Freeform 727">
              <a:extLst>
                <a:ext uri="{FF2B5EF4-FFF2-40B4-BE49-F238E27FC236}">
                  <a16:creationId xmlns:a16="http://schemas.microsoft.com/office/drawing/2014/main" id="{E9AA7989-21A8-683A-4D28-C9313F755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7072" y="6854158"/>
              <a:ext cx="585987" cy="430050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9" name="Freeform 728">
              <a:extLst>
                <a:ext uri="{FF2B5EF4-FFF2-40B4-BE49-F238E27FC236}">
                  <a16:creationId xmlns:a16="http://schemas.microsoft.com/office/drawing/2014/main" id="{B23D3E11-B074-A1C7-3F69-8695BCC3C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7072" y="6946541"/>
              <a:ext cx="149682" cy="283516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0" name="Freeform 729">
              <a:extLst>
                <a:ext uri="{FF2B5EF4-FFF2-40B4-BE49-F238E27FC236}">
                  <a16:creationId xmlns:a16="http://schemas.microsoft.com/office/drawing/2014/main" id="{69140D22-09CA-EF93-8D1F-915104C8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9621" y="9510902"/>
              <a:ext cx="493633" cy="825058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1" name="Freeform 730">
              <a:extLst>
                <a:ext uri="{FF2B5EF4-FFF2-40B4-BE49-F238E27FC236}">
                  <a16:creationId xmlns:a16="http://schemas.microsoft.com/office/drawing/2014/main" id="{55FB9A44-4667-E886-2390-DBE33DCA2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1086" y="9485418"/>
              <a:ext cx="149682" cy="35359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2" name="Freeform 731">
              <a:extLst>
                <a:ext uri="{FF2B5EF4-FFF2-40B4-BE49-F238E27FC236}">
                  <a16:creationId xmlns:a16="http://schemas.microsoft.com/office/drawing/2014/main" id="{A66B12C4-CC2F-E780-065C-8B92FA608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4715" y="9418522"/>
              <a:ext cx="560509" cy="468277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3" name="Freeform 732">
              <a:extLst>
                <a:ext uri="{FF2B5EF4-FFF2-40B4-BE49-F238E27FC236}">
                  <a16:creationId xmlns:a16="http://schemas.microsoft.com/office/drawing/2014/main" id="{714E7E76-FE28-AEA9-71EF-EA45DA1FE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7966" y="9839014"/>
              <a:ext cx="595542" cy="589329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4" name="Freeform 733">
              <a:extLst>
                <a:ext uri="{FF2B5EF4-FFF2-40B4-BE49-F238E27FC236}">
                  <a16:creationId xmlns:a16="http://schemas.microsoft.com/office/drawing/2014/main" id="{3776F985-B2EE-5491-9DE3-4E7FA6FEE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3888" y="8781415"/>
              <a:ext cx="850321" cy="888769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5" name="Freeform 734">
              <a:extLst>
                <a:ext uri="{FF2B5EF4-FFF2-40B4-BE49-F238E27FC236}">
                  <a16:creationId xmlns:a16="http://schemas.microsoft.com/office/drawing/2014/main" id="{25954380-DE14-9B7F-D912-6C403613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4333" y="9307030"/>
              <a:ext cx="525479" cy="589329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6" name="Freeform 735">
              <a:extLst>
                <a:ext uri="{FF2B5EF4-FFF2-40B4-BE49-F238E27FC236}">
                  <a16:creationId xmlns:a16="http://schemas.microsoft.com/office/drawing/2014/main" id="{31719A5E-A5BC-71A0-7B54-4A3D9AB6F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915" y="9867685"/>
              <a:ext cx="429938" cy="449163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7" name="Freeform 736">
              <a:extLst>
                <a:ext uri="{FF2B5EF4-FFF2-40B4-BE49-F238E27FC236}">
                  <a16:creationId xmlns:a16="http://schemas.microsoft.com/office/drawing/2014/main" id="{272E4688-149D-3C77-A49A-FB2EB592C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4398" y="9775302"/>
              <a:ext cx="366243" cy="32492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8" name="Freeform 737">
              <a:extLst>
                <a:ext uri="{FF2B5EF4-FFF2-40B4-BE49-F238E27FC236}">
                  <a16:creationId xmlns:a16="http://schemas.microsoft.com/office/drawing/2014/main" id="{3B2D6766-8CF2-B2E9-CABC-9D7F1D5FC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9621" y="10259505"/>
              <a:ext cx="92356" cy="10512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9" name="Freeform 738">
              <a:extLst>
                <a:ext uri="{FF2B5EF4-FFF2-40B4-BE49-F238E27FC236}">
                  <a16:creationId xmlns:a16="http://schemas.microsoft.com/office/drawing/2014/main" id="{F5939CCC-8154-00F2-BF79-85129F883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2232" y="10090673"/>
              <a:ext cx="738853" cy="64666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0" name="Freeform 739">
              <a:extLst>
                <a:ext uri="{FF2B5EF4-FFF2-40B4-BE49-F238E27FC236}">
                  <a16:creationId xmlns:a16="http://schemas.microsoft.com/office/drawing/2014/main" id="{0BDF328C-2C79-27D7-B6B2-A5BCFA370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9938" y="10399671"/>
              <a:ext cx="121018" cy="124237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1" name="Freeform 740">
              <a:extLst>
                <a:ext uri="{FF2B5EF4-FFF2-40B4-BE49-F238E27FC236}">
                  <a16:creationId xmlns:a16="http://schemas.microsoft.com/office/drawing/2014/main" id="{83ADAE2C-7F1F-A791-CDF7-ED05FFFAC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3888" y="9240129"/>
              <a:ext cx="47770" cy="76452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2" name="Freeform 741">
              <a:extLst>
                <a:ext uri="{FF2B5EF4-FFF2-40B4-BE49-F238E27FC236}">
                  <a16:creationId xmlns:a16="http://schemas.microsoft.com/office/drawing/2014/main" id="{BA6A302B-DF19-DC68-E40A-EF9D4D4BF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300" y="8857867"/>
              <a:ext cx="324842" cy="420492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3" name="Freeform 742">
              <a:extLst>
                <a:ext uri="{FF2B5EF4-FFF2-40B4-BE49-F238E27FC236}">
                  <a16:creationId xmlns:a16="http://schemas.microsoft.com/office/drawing/2014/main" id="{F968EA47-4989-C0CF-71F9-2B7922EB7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9429" y="8520197"/>
              <a:ext cx="595542" cy="420492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4" name="Freeform 743">
              <a:extLst>
                <a:ext uri="{FF2B5EF4-FFF2-40B4-BE49-F238E27FC236}">
                  <a16:creationId xmlns:a16="http://schemas.microsoft.com/office/drawing/2014/main" id="{E6E574C6-EFBE-51B6-DC1B-4EA4B1472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008" y="7921315"/>
              <a:ext cx="1092359" cy="767717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5" name="Freeform 744">
              <a:extLst>
                <a:ext uri="{FF2B5EF4-FFF2-40B4-BE49-F238E27FC236}">
                  <a16:creationId xmlns:a16="http://schemas.microsoft.com/office/drawing/2014/main" id="{5DE1539D-27FF-368B-EA1C-9A7DC34FC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268" y="7940429"/>
              <a:ext cx="767517" cy="94610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6" name="Freeform 745">
              <a:extLst>
                <a:ext uri="{FF2B5EF4-FFF2-40B4-BE49-F238E27FC236}">
                  <a16:creationId xmlns:a16="http://schemas.microsoft.com/office/drawing/2014/main" id="{EF5A5D92-7587-9103-DCBD-F082BF7F5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6248" y="8182530"/>
              <a:ext cx="299364" cy="2707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7" name="Freeform 746">
              <a:extLst>
                <a:ext uri="{FF2B5EF4-FFF2-40B4-BE49-F238E27FC236}">
                  <a16:creationId xmlns:a16="http://schemas.microsoft.com/office/drawing/2014/main" id="{71AEC6DE-B3D4-F61D-AD2B-75358F7A7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0194" y="8313140"/>
              <a:ext cx="691083" cy="573398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8" name="Freeform 747">
              <a:extLst>
                <a:ext uri="{FF2B5EF4-FFF2-40B4-BE49-F238E27FC236}">
                  <a16:creationId xmlns:a16="http://schemas.microsoft.com/office/drawing/2014/main" id="{C73475C7-A7BF-29B1-6BAF-963F8083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5227" y="8481973"/>
              <a:ext cx="812103" cy="777272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9" name="Freeform 748">
              <a:extLst>
                <a:ext uri="{FF2B5EF4-FFF2-40B4-BE49-F238E27FC236}">
                  <a16:creationId xmlns:a16="http://schemas.microsoft.com/office/drawing/2014/main" id="{E2EB010E-56BF-A84B-7BFD-434ACF552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1471" y="8437375"/>
              <a:ext cx="82803" cy="101936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0" name="Freeform 749">
              <a:extLst>
                <a:ext uri="{FF2B5EF4-FFF2-40B4-BE49-F238E27FC236}">
                  <a16:creationId xmlns:a16="http://schemas.microsoft.com/office/drawing/2014/main" id="{A858B17A-685C-110C-DBD7-35E520A59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0961" y="8848311"/>
              <a:ext cx="242036" cy="261215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1" name="Freeform 750">
              <a:extLst>
                <a:ext uri="{FF2B5EF4-FFF2-40B4-BE49-F238E27FC236}">
                  <a16:creationId xmlns:a16="http://schemas.microsoft.com/office/drawing/2014/main" id="{5FE33FCE-4816-A0D4-C95E-0FE98F9E5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2297" y="9147751"/>
              <a:ext cx="92356" cy="9238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2" name="Freeform 751">
              <a:extLst>
                <a:ext uri="{FF2B5EF4-FFF2-40B4-BE49-F238E27FC236}">
                  <a16:creationId xmlns:a16="http://schemas.microsoft.com/office/drawing/2014/main" id="{2E4A0D4C-7B01-A293-6433-0AE85DAA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2297" y="9090413"/>
              <a:ext cx="101909" cy="86010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3" name="Freeform 752">
              <a:extLst>
                <a:ext uri="{FF2B5EF4-FFF2-40B4-BE49-F238E27FC236}">
                  <a16:creationId xmlns:a16="http://schemas.microsoft.com/office/drawing/2014/main" id="{54763CE2-FDE7-178E-3B00-8F611DAE9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1406" y="9061741"/>
              <a:ext cx="503186" cy="544729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4" name="Freeform 753">
              <a:extLst>
                <a:ext uri="{FF2B5EF4-FFF2-40B4-BE49-F238E27FC236}">
                  <a16:creationId xmlns:a16="http://schemas.microsoft.com/office/drawing/2014/main" id="{B7327B75-AED5-BB47-318D-035C63A17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7393" y="8931134"/>
              <a:ext cx="251592" cy="289887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5" name="Freeform 754">
              <a:extLst>
                <a:ext uri="{FF2B5EF4-FFF2-40B4-BE49-F238E27FC236}">
                  <a16:creationId xmlns:a16="http://schemas.microsoft.com/office/drawing/2014/main" id="{39026774-316D-003E-37BF-B033BE5C3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3315" y="8931134"/>
              <a:ext cx="105096" cy="66896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6" name="Freeform 755">
              <a:extLst>
                <a:ext uri="{FF2B5EF4-FFF2-40B4-BE49-F238E27FC236}">
                  <a16:creationId xmlns:a16="http://schemas.microsoft.com/office/drawing/2014/main" id="{0DBDC306-6586-63D2-AD4F-354201762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282" y="8427819"/>
              <a:ext cx="343950" cy="531986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7" name="Freeform 756">
              <a:extLst>
                <a:ext uri="{FF2B5EF4-FFF2-40B4-BE49-F238E27FC236}">
                  <a16:creationId xmlns:a16="http://schemas.microsoft.com/office/drawing/2014/main" id="{50195B70-DBFD-BEE8-2B3C-F4C45007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2043" y="8453303"/>
              <a:ext cx="140127" cy="289887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8" name="Freeform 757">
              <a:extLst>
                <a:ext uri="{FF2B5EF4-FFF2-40B4-BE49-F238E27FC236}">
                  <a16:creationId xmlns:a16="http://schemas.microsoft.com/office/drawing/2014/main" id="{BDA9EF8C-F216-E5C6-2F8E-8BFB291D3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7584" y="8380032"/>
              <a:ext cx="550956" cy="477833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9" name="Freeform 758">
              <a:extLst>
                <a:ext uri="{FF2B5EF4-FFF2-40B4-BE49-F238E27FC236}">
                  <a16:creationId xmlns:a16="http://schemas.microsoft.com/office/drawing/2014/main" id="{6177A73D-E8A4-8800-DD1F-E7EA934F8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2679" y="8322691"/>
              <a:ext cx="394905" cy="28032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0" name="Freeform 759">
              <a:extLst>
                <a:ext uri="{FF2B5EF4-FFF2-40B4-BE49-F238E27FC236}">
                  <a16:creationId xmlns:a16="http://schemas.microsoft.com/office/drawing/2014/main" id="{62E52F82-8C17-E7FA-0352-BC70888EA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010" y="8529753"/>
              <a:ext cx="92356" cy="222990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1" name="Freeform 760">
              <a:extLst>
                <a:ext uri="{FF2B5EF4-FFF2-40B4-BE49-F238E27FC236}">
                  <a16:creationId xmlns:a16="http://schemas.microsoft.com/office/drawing/2014/main" id="{CD39BB2A-CDF6-29DC-10F1-7AFCC2F7C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734" y="8539311"/>
              <a:ext cx="296178" cy="289887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2" name="Freeform 761">
              <a:extLst>
                <a:ext uri="{FF2B5EF4-FFF2-40B4-BE49-F238E27FC236}">
                  <a16:creationId xmlns:a16="http://schemas.microsoft.com/office/drawing/2014/main" id="{D1759A43-A115-3D72-826C-9F0B52919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7328" y="8529753"/>
              <a:ext cx="213379" cy="28032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3" name="Freeform 762">
              <a:extLst>
                <a:ext uri="{FF2B5EF4-FFF2-40B4-BE49-F238E27FC236}">
                  <a16:creationId xmlns:a16="http://schemas.microsoft.com/office/drawing/2014/main" id="{F2148559-087A-5E5F-742A-F5691B9EF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9175" y="8558422"/>
              <a:ext cx="140127" cy="16883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4" name="Freeform 763">
              <a:extLst>
                <a:ext uri="{FF2B5EF4-FFF2-40B4-BE49-F238E27FC236}">
                  <a16:creationId xmlns:a16="http://schemas.microsoft.com/office/drawing/2014/main" id="{08EDF039-D6E6-1E70-91D9-CA9042F0B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1976" y="8631691"/>
              <a:ext cx="207006" cy="197506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5" name="Freeform 764">
              <a:extLst>
                <a:ext uri="{FF2B5EF4-FFF2-40B4-BE49-F238E27FC236}">
                  <a16:creationId xmlns:a16="http://schemas.microsoft.com/office/drawing/2014/main" id="{E58802CB-BAD0-8F77-5477-46974F4BB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5478" y="8443745"/>
              <a:ext cx="324842" cy="27395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6" name="Freeform 765">
              <a:extLst>
                <a:ext uri="{FF2B5EF4-FFF2-40B4-BE49-F238E27FC236}">
                  <a16:creationId xmlns:a16="http://schemas.microsoft.com/office/drawing/2014/main" id="{06157F2E-26C6-B700-17B5-13F28C499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493" y="8453303"/>
              <a:ext cx="149682" cy="66896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7" name="Freeform 766">
              <a:extLst>
                <a:ext uri="{FF2B5EF4-FFF2-40B4-BE49-F238E27FC236}">
                  <a16:creationId xmlns:a16="http://schemas.microsoft.com/office/drawing/2014/main" id="{3B0E638D-0F47-F92F-9751-2A39FC8E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9937" y="8389590"/>
              <a:ext cx="140127" cy="38227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8" name="Freeform 767">
              <a:extLst>
                <a:ext uri="{FF2B5EF4-FFF2-40B4-BE49-F238E27FC236}">
                  <a16:creationId xmlns:a16="http://schemas.microsoft.com/office/drawing/2014/main" id="{CDFE059B-ED2C-45D4-8EC6-3491DBF0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0829" y="7733369"/>
              <a:ext cx="560509" cy="637107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9" name="Freeform 768">
              <a:extLst>
                <a:ext uri="{FF2B5EF4-FFF2-40B4-BE49-F238E27FC236}">
                  <a16:creationId xmlns:a16="http://schemas.microsoft.com/office/drawing/2014/main" id="{2DC46BF2-F973-B42D-7DE0-A809F0F7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0829" y="8258982"/>
              <a:ext cx="270700" cy="21343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0" name="Freeform 769">
              <a:extLst>
                <a:ext uri="{FF2B5EF4-FFF2-40B4-BE49-F238E27FC236}">
                  <a16:creationId xmlns:a16="http://schemas.microsoft.com/office/drawing/2014/main" id="{8D825FC1-AB42-7087-28CB-39A5BE324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499" y="7838490"/>
              <a:ext cx="783439" cy="729492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1" name="Freeform 770">
              <a:extLst>
                <a:ext uri="{FF2B5EF4-FFF2-40B4-BE49-F238E27FC236}">
                  <a16:creationId xmlns:a16="http://schemas.microsoft.com/office/drawing/2014/main" id="{4EA4A629-9F1E-7BCA-930F-14B6C4C7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4845" y="7500821"/>
              <a:ext cx="515923" cy="503317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2" name="Freeform 771">
              <a:extLst>
                <a:ext uri="{FF2B5EF4-FFF2-40B4-BE49-F238E27FC236}">
                  <a16:creationId xmlns:a16="http://schemas.microsoft.com/office/drawing/2014/main" id="{684ADB69-59C8-E310-981B-248437504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0511" y="7210939"/>
              <a:ext cx="187902" cy="363153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3" name="Freeform 772">
              <a:extLst>
                <a:ext uri="{FF2B5EF4-FFF2-40B4-BE49-F238E27FC236}">
                  <a16:creationId xmlns:a16="http://schemas.microsoft.com/office/drawing/2014/main" id="{DC8B09E2-8B19-5CAD-4B04-E2403C9B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3317" y="7424369"/>
              <a:ext cx="710194" cy="684895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4" name="Freeform 773">
              <a:extLst>
                <a:ext uri="{FF2B5EF4-FFF2-40B4-BE49-F238E27FC236}">
                  <a16:creationId xmlns:a16="http://schemas.microsoft.com/office/drawing/2014/main" id="{D1862C70-9267-C7FD-8153-0F95FB6BF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0384" y="7714256"/>
              <a:ext cx="391721" cy="318556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5" name="Freeform 774">
              <a:extLst>
                <a:ext uri="{FF2B5EF4-FFF2-40B4-BE49-F238E27FC236}">
                  <a16:creationId xmlns:a16="http://schemas.microsoft.com/office/drawing/2014/main" id="{A5DF6386-B176-B65E-DCB8-1F463CEF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8281" y="7265092"/>
              <a:ext cx="560509" cy="449163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6" name="Freeform 775">
              <a:extLst>
                <a:ext uri="{FF2B5EF4-FFF2-40B4-BE49-F238E27FC236}">
                  <a16:creationId xmlns:a16="http://schemas.microsoft.com/office/drawing/2014/main" id="{20778814-8CD6-5D9D-1A9C-F80761F63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736" y="7220495"/>
              <a:ext cx="968154" cy="923808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7" name="Freeform 776">
              <a:extLst>
                <a:ext uri="{FF2B5EF4-FFF2-40B4-BE49-F238E27FC236}">
                  <a16:creationId xmlns:a16="http://schemas.microsoft.com/office/drawing/2014/main" id="{ADACF16D-DF48-EBB6-08F8-B7A2165AD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732" y="3719582"/>
              <a:ext cx="2850322" cy="212476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8" name="Freeform 777">
              <a:extLst>
                <a:ext uri="{FF2B5EF4-FFF2-40B4-BE49-F238E27FC236}">
                  <a16:creationId xmlns:a16="http://schemas.microsoft.com/office/drawing/2014/main" id="{223ACE9A-C265-B548-F93E-9056BB72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6497" y="5038398"/>
              <a:ext cx="149682" cy="10512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9" name="Freeform 778">
              <a:extLst>
                <a:ext uri="{FF2B5EF4-FFF2-40B4-BE49-F238E27FC236}">
                  <a16:creationId xmlns:a16="http://schemas.microsoft.com/office/drawing/2014/main" id="{E42DD9EA-F9E9-0FDC-1748-5EAA3D8B2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4270" y="4965129"/>
              <a:ext cx="38217" cy="19114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0" name="Freeform 779">
              <a:extLst>
                <a:ext uri="{FF2B5EF4-FFF2-40B4-BE49-F238E27FC236}">
                  <a16:creationId xmlns:a16="http://schemas.microsoft.com/office/drawing/2014/main" id="{8B8ED931-236B-FF41-D411-1AC473FF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2932" y="3859745"/>
              <a:ext cx="101909" cy="5733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1" name="Freeform 780">
              <a:extLst>
                <a:ext uri="{FF2B5EF4-FFF2-40B4-BE49-F238E27FC236}">
                  <a16:creationId xmlns:a16="http://schemas.microsoft.com/office/drawing/2014/main" id="{78DE10C2-6CAC-E866-DF15-3083DF944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8218" y="3776918"/>
              <a:ext cx="76432" cy="44598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2" name="Freeform 782">
              <a:extLst>
                <a:ext uri="{FF2B5EF4-FFF2-40B4-BE49-F238E27FC236}">
                  <a16:creationId xmlns:a16="http://schemas.microsoft.com/office/drawing/2014/main" id="{0C8B4369-8067-372F-98BA-9A8F51729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5225" y="3897972"/>
              <a:ext cx="54142" cy="38227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3" name="Freeform 783">
              <a:extLst>
                <a:ext uri="{FF2B5EF4-FFF2-40B4-BE49-F238E27FC236}">
                  <a16:creationId xmlns:a16="http://schemas.microsoft.com/office/drawing/2014/main" id="{79476DB6-7AFE-B2DA-B5C2-F5357A2F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475" y="3936197"/>
              <a:ext cx="47770" cy="9558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4" name="Freeform 784">
              <a:extLst>
                <a:ext uri="{FF2B5EF4-FFF2-40B4-BE49-F238E27FC236}">
                  <a16:creationId xmlns:a16="http://schemas.microsoft.com/office/drawing/2014/main" id="{26EBA428-0CE4-AB7D-0B44-F77B8E0BF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475" y="4468183"/>
              <a:ext cx="38217" cy="66896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5" name="Freeform 785">
              <a:extLst>
                <a:ext uri="{FF2B5EF4-FFF2-40B4-BE49-F238E27FC236}">
                  <a16:creationId xmlns:a16="http://schemas.microsoft.com/office/drawing/2014/main" id="{0EFA7398-268B-1416-2A29-035F22CCE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7583" y="4589232"/>
              <a:ext cx="63695" cy="38227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6" name="Freeform 786">
              <a:extLst>
                <a:ext uri="{FF2B5EF4-FFF2-40B4-BE49-F238E27FC236}">
                  <a16:creationId xmlns:a16="http://schemas.microsoft.com/office/drawing/2014/main" id="{AFCAB474-DA34-DCF0-3B29-8E6F83D1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34" y="4796294"/>
              <a:ext cx="159235" cy="92380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7" name="Freeform 787">
              <a:extLst>
                <a:ext uri="{FF2B5EF4-FFF2-40B4-BE49-F238E27FC236}">
                  <a16:creationId xmlns:a16="http://schemas.microsoft.com/office/drawing/2014/main" id="{71EC5C5F-B343-0392-483B-C3811564C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7774" y="4777183"/>
              <a:ext cx="82803" cy="28672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8" name="Freeform 788">
              <a:extLst>
                <a:ext uri="{FF2B5EF4-FFF2-40B4-BE49-F238E27FC236}">
                  <a16:creationId xmlns:a16="http://schemas.microsoft.com/office/drawing/2014/main" id="{3CA0EA99-6053-E369-0047-B54AABD7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201" y="4974685"/>
              <a:ext cx="121018" cy="6371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9" name="Freeform 789">
              <a:extLst>
                <a:ext uri="{FF2B5EF4-FFF2-40B4-BE49-F238E27FC236}">
                  <a16:creationId xmlns:a16="http://schemas.microsoft.com/office/drawing/2014/main" id="{C24A323C-2DA4-CD01-5F2A-762A31358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288" y="5067067"/>
              <a:ext cx="38217" cy="5733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0" name="Freeform 790">
              <a:extLst>
                <a:ext uri="{FF2B5EF4-FFF2-40B4-BE49-F238E27FC236}">
                  <a16:creationId xmlns:a16="http://schemas.microsoft.com/office/drawing/2014/main" id="{6577A90C-2AAE-3824-E182-401B25232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2485" y="4946016"/>
              <a:ext cx="35033" cy="38227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1" name="Freeform 791">
              <a:extLst>
                <a:ext uri="{FF2B5EF4-FFF2-40B4-BE49-F238E27FC236}">
                  <a16:creationId xmlns:a16="http://schemas.microsoft.com/office/drawing/2014/main" id="{FFBDFE8D-4D99-40DA-2EAE-86C13BA6C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5798" y="4347133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2" name="Freeform 792">
              <a:extLst>
                <a:ext uri="{FF2B5EF4-FFF2-40B4-BE49-F238E27FC236}">
                  <a16:creationId xmlns:a16="http://schemas.microsoft.com/office/drawing/2014/main" id="{551BBDFA-AB9A-9F5C-F44D-DCC3C871B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366" y="4245195"/>
              <a:ext cx="28664" cy="15928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3" name="Freeform 793">
              <a:extLst>
                <a:ext uri="{FF2B5EF4-FFF2-40B4-BE49-F238E27FC236}">
                  <a16:creationId xmlns:a16="http://schemas.microsoft.com/office/drawing/2014/main" id="{AA229709-CBA9-B382-C8E3-C71CD2A9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5798" y="4206968"/>
              <a:ext cx="25477" cy="28672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4" name="Freeform 794">
              <a:extLst>
                <a:ext uri="{FF2B5EF4-FFF2-40B4-BE49-F238E27FC236}">
                  <a16:creationId xmlns:a16="http://schemas.microsoft.com/office/drawing/2014/main" id="{D4E7F716-5769-F3B7-D4A9-F3F71ED19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841" y="4394916"/>
              <a:ext cx="47770" cy="6370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5" name="Freeform 795">
              <a:extLst>
                <a:ext uri="{FF2B5EF4-FFF2-40B4-BE49-F238E27FC236}">
                  <a16:creationId xmlns:a16="http://schemas.microsoft.com/office/drawing/2014/main" id="{D0BD6E90-BD14-4FCB-3709-BD66C5C0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164" y="4394916"/>
              <a:ext cx="57323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6" name="Freeform 796">
              <a:extLst>
                <a:ext uri="{FF2B5EF4-FFF2-40B4-BE49-F238E27FC236}">
                  <a16:creationId xmlns:a16="http://schemas.microsoft.com/office/drawing/2014/main" id="{6D9C0528-D330-46E4-98CD-379DF7ACF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5417" y="3802407"/>
              <a:ext cx="38217" cy="19114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7" name="Freeform 797">
              <a:extLst>
                <a:ext uri="{FF2B5EF4-FFF2-40B4-BE49-F238E27FC236}">
                  <a16:creationId xmlns:a16="http://schemas.microsoft.com/office/drawing/2014/main" id="{C369876A-BB2B-0BF0-D835-D1F6EE2FE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694" y="6086410"/>
              <a:ext cx="85988" cy="111494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D0375A4-FF54-CD84-3059-B5BE626C1B2C}"/>
              </a:ext>
            </a:extLst>
          </p:cNvPr>
          <p:cNvGrpSpPr/>
          <p:nvPr userDrawn="1"/>
        </p:nvGrpSpPr>
        <p:grpSpPr>
          <a:xfrm flipH="1">
            <a:off x="3092" y="1216334"/>
            <a:ext cx="4311843" cy="5291062"/>
            <a:chOff x="7866529" y="1216334"/>
            <a:chExt cx="4311843" cy="5291062"/>
          </a:xfrm>
        </p:grpSpPr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6AA4346E-F488-121B-6F6C-2615BED0A799}"/>
                </a:ext>
              </a:extLst>
            </p:cNvPr>
            <p:cNvSpPr/>
            <p:nvPr/>
          </p:nvSpPr>
          <p:spPr>
            <a:xfrm>
              <a:off x="7866529" y="1216334"/>
              <a:ext cx="3967076" cy="5277909"/>
            </a:xfrm>
            <a:custGeom>
              <a:avLst/>
              <a:gdLst>
                <a:gd name="connsiteX0" fmla="*/ 2133788 w 4881319"/>
                <a:gd name="connsiteY0" fmla="*/ 0 h 6494243"/>
                <a:gd name="connsiteX1" fmla="*/ 4881319 w 4881319"/>
                <a:gd name="connsiteY1" fmla="*/ 0 h 6494243"/>
                <a:gd name="connsiteX2" fmla="*/ 4881319 w 4881319"/>
                <a:gd name="connsiteY2" fmla="*/ 6494243 h 6494243"/>
                <a:gd name="connsiteX3" fmla="*/ 0 w 4881319"/>
                <a:gd name="connsiteY3" fmla="*/ 6494243 h 6494243"/>
                <a:gd name="connsiteX4" fmla="*/ 0 w 4881319"/>
                <a:gd name="connsiteY4" fmla="*/ 6491589 h 6494243"/>
                <a:gd name="connsiteX5" fmla="*/ 2133788 w 4881319"/>
                <a:gd name="connsiteY5" fmla="*/ 6491589 h 6494243"/>
                <a:gd name="connsiteX6" fmla="*/ 2060791 w 4881319"/>
                <a:gd name="connsiteY6" fmla="*/ 6275854 h 6494243"/>
                <a:gd name="connsiteX7" fmla="*/ 1602689 w 4881319"/>
                <a:gd name="connsiteY7" fmla="*/ 3245795 h 6494243"/>
                <a:gd name="connsiteX8" fmla="*/ 2060791 w 4881319"/>
                <a:gd name="connsiteY8" fmla="*/ 215736 h 6494243"/>
                <a:gd name="connsiteX9" fmla="*/ 2133788 w 4881319"/>
                <a:gd name="connsiteY9" fmla="*/ 0 h 649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1319" h="6494243">
                  <a:moveTo>
                    <a:pt x="2133788" y="0"/>
                  </a:moveTo>
                  <a:lnTo>
                    <a:pt x="4881319" y="0"/>
                  </a:lnTo>
                  <a:lnTo>
                    <a:pt x="4881319" y="6494243"/>
                  </a:lnTo>
                  <a:lnTo>
                    <a:pt x="0" y="6494243"/>
                  </a:lnTo>
                  <a:lnTo>
                    <a:pt x="0" y="6491589"/>
                  </a:lnTo>
                  <a:lnTo>
                    <a:pt x="2133788" y="6491589"/>
                  </a:lnTo>
                  <a:lnTo>
                    <a:pt x="2060791" y="6275854"/>
                  </a:lnTo>
                  <a:cubicBezTo>
                    <a:pt x="1763072" y="5318659"/>
                    <a:pt x="1602689" y="4300957"/>
                    <a:pt x="1602689" y="3245795"/>
                  </a:cubicBezTo>
                  <a:cubicBezTo>
                    <a:pt x="1602689" y="2190633"/>
                    <a:pt x="1763072" y="1172931"/>
                    <a:pt x="2060791" y="215736"/>
                  </a:cubicBezTo>
                  <a:lnTo>
                    <a:pt x="213378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33F484A0-6854-0344-B378-162655E72A7D}"/>
                </a:ext>
              </a:extLst>
            </p:cNvPr>
            <p:cNvSpPr/>
            <p:nvPr/>
          </p:nvSpPr>
          <p:spPr>
            <a:xfrm>
              <a:off x="10368000" y="1216334"/>
              <a:ext cx="1810372" cy="52910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US" sz="200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E1867786-BA9D-82E4-92BE-BAC83E66313A}"/>
              </a:ext>
            </a:extLst>
          </p:cNvPr>
          <p:cNvGrpSpPr/>
          <p:nvPr userDrawn="1"/>
        </p:nvGrpSpPr>
        <p:grpSpPr>
          <a:xfrm>
            <a:off x="7715884" y="1216334"/>
            <a:ext cx="4462488" cy="5291062"/>
            <a:chOff x="7715884" y="1216334"/>
            <a:chExt cx="4462488" cy="5291062"/>
          </a:xfrm>
        </p:grpSpPr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6CA560B8-BBEB-3151-02FA-0098278A73D1}"/>
                </a:ext>
              </a:extLst>
            </p:cNvPr>
            <p:cNvSpPr/>
            <p:nvPr/>
          </p:nvSpPr>
          <p:spPr>
            <a:xfrm>
              <a:off x="7715884" y="1216334"/>
              <a:ext cx="3967076" cy="5277909"/>
            </a:xfrm>
            <a:custGeom>
              <a:avLst/>
              <a:gdLst>
                <a:gd name="connsiteX0" fmla="*/ 2133788 w 4881319"/>
                <a:gd name="connsiteY0" fmla="*/ 0 h 6494243"/>
                <a:gd name="connsiteX1" fmla="*/ 4881319 w 4881319"/>
                <a:gd name="connsiteY1" fmla="*/ 0 h 6494243"/>
                <a:gd name="connsiteX2" fmla="*/ 4881319 w 4881319"/>
                <a:gd name="connsiteY2" fmla="*/ 6494243 h 6494243"/>
                <a:gd name="connsiteX3" fmla="*/ 0 w 4881319"/>
                <a:gd name="connsiteY3" fmla="*/ 6494243 h 6494243"/>
                <a:gd name="connsiteX4" fmla="*/ 0 w 4881319"/>
                <a:gd name="connsiteY4" fmla="*/ 6491589 h 6494243"/>
                <a:gd name="connsiteX5" fmla="*/ 2133788 w 4881319"/>
                <a:gd name="connsiteY5" fmla="*/ 6491589 h 6494243"/>
                <a:gd name="connsiteX6" fmla="*/ 2060791 w 4881319"/>
                <a:gd name="connsiteY6" fmla="*/ 6275854 h 6494243"/>
                <a:gd name="connsiteX7" fmla="*/ 1602689 w 4881319"/>
                <a:gd name="connsiteY7" fmla="*/ 3245795 h 6494243"/>
                <a:gd name="connsiteX8" fmla="*/ 2060791 w 4881319"/>
                <a:gd name="connsiteY8" fmla="*/ 215736 h 6494243"/>
                <a:gd name="connsiteX9" fmla="*/ 2133788 w 4881319"/>
                <a:gd name="connsiteY9" fmla="*/ 0 h 649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1319" h="6494243">
                  <a:moveTo>
                    <a:pt x="2133788" y="0"/>
                  </a:moveTo>
                  <a:lnTo>
                    <a:pt x="4881319" y="0"/>
                  </a:lnTo>
                  <a:lnTo>
                    <a:pt x="4881319" y="6494243"/>
                  </a:lnTo>
                  <a:lnTo>
                    <a:pt x="0" y="6494243"/>
                  </a:lnTo>
                  <a:lnTo>
                    <a:pt x="0" y="6491589"/>
                  </a:lnTo>
                  <a:lnTo>
                    <a:pt x="2133788" y="6491589"/>
                  </a:lnTo>
                  <a:lnTo>
                    <a:pt x="2060791" y="6275854"/>
                  </a:lnTo>
                  <a:cubicBezTo>
                    <a:pt x="1763072" y="5318659"/>
                    <a:pt x="1602689" y="4300957"/>
                    <a:pt x="1602689" y="3245795"/>
                  </a:cubicBezTo>
                  <a:cubicBezTo>
                    <a:pt x="1602689" y="2190633"/>
                    <a:pt x="1763072" y="1172931"/>
                    <a:pt x="2060791" y="215736"/>
                  </a:cubicBezTo>
                  <a:lnTo>
                    <a:pt x="213378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5BB69822-6F98-5CB3-B567-648B01E03E95}"/>
                </a:ext>
              </a:extLst>
            </p:cNvPr>
            <p:cNvSpPr/>
            <p:nvPr/>
          </p:nvSpPr>
          <p:spPr>
            <a:xfrm>
              <a:off x="10368000" y="1216334"/>
              <a:ext cx="1810372" cy="52910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US" sz="200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11" name="Text Placeholder 410">
            <a:extLst>
              <a:ext uri="{FF2B5EF4-FFF2-40B4-BE49-F238E27FC236}">
                <a16:creationId xmlns:a16="http://schemas.microsoft.com/office/drawing/2014/main" id="{C03BBB94-9262-C98D-EE7A-2F397903B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113" y="1428750"/>
            <a:ext cx="2179637" cy="53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2" name="Text Placeholder 410">
            <a:extLst>
              <a:ext uri="{FF2B5EF4-FFF2-40B4-BE49-F238E27FC236}">
                <a16:creationId xmlns:a16="http://schemas.microsoft.com/office/drawing/2014/main" id="{24886074-C30A-19E4-357C-B44157A55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4784" y="1428750"/>
            <a:ext cx="2179637" cy="53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8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17800" b="5402"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B5241-6192-5E7E-75D3-4822944F8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310" y="213669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1FE2F6-2468-1134-DFCF-3A1A42882646}"/>
              </a:ext>
            </a:extLst>
          </p:cNvPr>
          <p:cNvGrpSpPr/>
          <p:nvPr/>
        </p:nvGrpSpPr>
        <p:grpSpPr>
          <a:xfrm>
            <a:off x="3539570" y="1299915"/>
            <a:ext cx="5112861" cy="5112861"/>
            <a:chOff x="3190884" y="1299915"/>
            <a:chExt cx="5112861" cy="511286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B2C0B7-4C92-B398-39FB-B85A5F4F22CB}"/>
                </a:ext>
              </a:extLst>
            </p:cNvPr>
            <p:cNvSpPr/>
            <p:nvPr/>
          </p:nvSpPr>
          <p:spPr>
            <a:xfrm>
              <a:off x="3190884" y="1299915"/>
              <a:ext cx="5112861" cy="51128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1C1DCB-CC33-CE9E-074B-B21686A141BF}"/>
                </a:ext>
              </a:extLst>
            </p:cNvPr>
            <p:cNvGrpSpPr/>
            <p:nvPr/>
          </p:nvGrpSpPr>
          <p:grpSpPr>
            <a:xfrm>
              <a:off x="5747314" y="1658949"/>
              <a:ext cx="0" cy="4351992"/>
              <a:chOff x="5826642" y="1658949"/>
              <a:chExt cx="0" cy="43519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45BBCEF-69A4-1E81-4251-E4CE5F478D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6642" y="1658949"/>
                <a:ext cx="0" cy="2076622"/>
              </a:xfrm>
              <a:prstGeom prst="line">
                <a:avLst/>
              </a:prstGeom>
              <a:ln w="50800" cap="rnd">
                <a:solidFill>
                  <a:schemeClr val="bg1">
                    <a:alpha val="7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669DB7E-89F0-4CF1-D847-C92FFF9D5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6642" y="3934319"/>
                <a:ext cx="0" cy="2076622"/>
              </a:xfrm>
              <a:prstGeom prst="line">
                <a:avLst/>
              </a:prstGeom>
              <a:ln w="50800" cap="rnd">
                <a:solidFill>
                  <a:schemeClr val="bg1">
                    <a:alpha val="7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C4B03-E22A-867D-B1BC-BCDD39B686F0}"/>
              </a:ext>
            </a:extLst>
          </p:cNvPr>
          <p:cNvGrpSpPr/>
          <p:nvPr/>
        </p:nvGrpSpPr>
        <p:grpSpPr>
          <a:xfrm rot="5400000">
            <a:off x="5808923" y="1627055"/>
            <a:ext cx="1" cy="4437048"/>
            <a:chOff x="5826642" y="1644773"/>
            <a:chExt cx="1" cy="443704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B9FEE2-4B60-EED2-73DB-F35192C6B5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26240" y="2745175"/>
              <a:ext cx="2200804" cy="0"/>
            </a:xfrm>
            <a:prstGeom prst="line">
              <a:avLst/>
            </a:prstGeom>
            <a:ln w="50800" cap="rnd">
              <a:solidFill>
                <a:schemeClr val="bg1">
                  <a:alpha val="7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788043-8B00-8468-1835-4DE492BF34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51050" y="5006229"/>
              <a:ext cx="2151185" cy="0"/>
            </a:xfrm>
            <a:prstGeom prst="line">
              <a:avLst/>
            </a:prstGeom>
            <a:ln w="50800" cap="rnd">
              <a:solidFill>
                <a:schemeClr val="bg1">
                  <a:alpha val="7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EF0E9878-3412-F054-A9CD-74A9D415C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310" y="483544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913C8C9-41DE-9FD3-B231-1B9B46BF0C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31910" y="213669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3A513F3-7374-C40B-563A-F42F1EA6FF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31910" y="483544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815523E-990B-21DF-40BB-210030D717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3406" y="2509651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6F03BB2-9F4F-274E-547B-34B40BE008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83406" y="4411419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1089C03-C6B0-AB41-A596-036B517D9E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02706" y="2509651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FF638B4-ADCC-2F09-75F6-85E75E7D3B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02706" y="4411419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784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D7065-76B0-9C87-4B58-D01FD114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10" b="3421"/>
          <a:stretch/>
        </p:blipFill>
        <p:spPr>
          <a:xfrm>
            <a:off x="0" y="0"/>
            <a:ext cx="12188952" cy="651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64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97051C-7D25-4A2A-A0C1-D56A4A0CE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b="5403"/>
          <a:stretch/>
        </p:blipFill>
        <p:spPr>
          <a:xfrm>
            <a:off x="-223" y="0"/>
            <a:ext cx="12192003" cy="6494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04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EF79-3E5A-F243-2673-F2208A62C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264CE86-5C66-8F42-A524-E71F72919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084832"/>
            <a:ext cx="12192001" cy="2267712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6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7884F-C624-17B7-6AA0-32878C064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09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E147F-0A77-1538-F126-07E305FD30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503" b="2503"/>
          <a:stretch/>
        </p:blipFill>
        <p:spPr>
          <a:xfrm>
            <a:off x="0" y="0"/>
            <a:ext cx="12188952" cy="651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marL="0" indent="0" algn="ctr">
              <a:tabLst/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9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C4CB4-BCE7-FE87-00D7-6B1B39C74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19201"/>
            <a:ext cx="12192003" cy="52750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A60FAA-0C84-0326-7A1B-E37B074F3B3C}"/>
              </a:ext>
            </a:extLst>
          </p:cNvPr>
          <p:cNvGrpSpPr/>
          <p:nvPr userDrawn="1"/>
        </p:nvGrpSpPr>
        <p:grpSpPr>
          <a:xfrm>
            <a:off x="1423285" y="1078424"/>
            <a:ext cx="10768716" cy="5327096"/>
            <a:chOff x="3843499" y="3719582"/>
            <a:chExt cx="16665619" cy="8244192"/>
          </a:xfrm>
          <a:solidFill>
            <a:schemeClr val="bg1"/>
          </a:solidFill>
          <a:effectLst>
            <a:outerShdw blurRad="317500" dist="38100" dir="2700000" algn="tl" rotWithShape="0">
              <a:schemeClr val="accent1">
                <a:alpha val="15000"/>
              </a:schemeClr>
            </a:outerShdw>
          </a:effectLst>
        </p:grpSpPr>
        <p:sp>
          <p:nvSpPr>
            <p:cNvPr id="5" name="Freeform 781">
              <a:extLst>
                <a:ext uri="{FF2B5EF4-FFF2-40B4-BE49-F238E27FC236}">
                  <a16:creationId xmlns:a16="http://schemas.microsoft.com/office/drawing/2014/main" id="{63FAE429-0409-157D-CD18-D0E20F5C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8027" y="3757809"/>
              <a:ext cx="85988" cy="38227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" name="Freeform 403">
              <a:extLst>
                <a:ext uri="{FF2B5EF4-FFF2-40B4-BE49-F238E27FC236}">
                  <a16:creationId xmlns:a16="http://schemas.microsoft.com/office/drawing/2014/main" id="{90B24858-A308-79F0-F444-555105FFE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9435" y="9558687"/>
              <a:ext cx="1904460" cy="1423937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" name="Freeform 404">
              <a:extLst>
                <a:ext uri="{FF2B5EF4-FFF2-40B4-BE49-F238E27FC236}">
                  <a16:creationId xmlns:a16="http://schemas.microsoft.com/office/drawing/2014/main" id="{A86B237B-1AC8-41CE-FB00-78D615B02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5927165"/>
              <a:ext cx="372610" cy="56384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" name="Freeform 405">
              <a:extLst>
                <a:ext uri="{FF2B5EF4-FFF2-40B4-BE49-F238E27FC236}">
                  <a16:creationId xmlns:a16="http://schemas.microsoft.com/office/drawing/2014/main" id="{E4C5A456-29AB-5ED3-30D5-C530A700B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34" y="5337841"/>
              <a:ext cx="503186" cy="24528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" name="Freeform 406">
              <a:extLst>
                <a:ext uri="{FF2B5EF4-FFF2-40B4-BE49-F238E27FC236}">
                  <a16:creationId xmlns:a16="http://schemas.microsoft.com/office/drawing/2014/main" id="{AC697F13-1DD0-BCC6-918D-EEB4A0EDA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545" y="4439516"/>
              <a:ext cx="840765" cy="579771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" name="Freeform 407">
              <a:extLst>
                <a:ext uri="{FF2B5EF4-FFF2-40B4-BE49-F238E27FC236}">
                  <a16:creationId xmlns:a16="http://schemas.microsoft.com/office/drawing/2014/main" id="{57949885-7F55-9242-7348-C212BA270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1600" y="4197415"/>
              <a:ext cx="299364" cy="149721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" name="Freeform 408">
              <a:extLst>
                <a:ext uri="{FF2B5EF4-FFF2-40B4-BE49-F238E27FC236}">
                  <a16:creationId xmlns:a16="http://schemas.microsoft.com/office/drawing/2014/main" id="{AF503C07-73A8-588D-F2F0-4F08D0150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9561" y="4111405"/>
              <a:ext cx="280256" cy="149721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" name="Freeform 409">
              <a:extLst>
                <a:ext uri="{FF2B5EF4-FFF2-40B4-BE49-F238E27FC236}">
                  <a16:creationId xmlns:a16="http://schemas.microsoft.com/office/drawing/2014/main" id="{93BF8313-4056-F960-3770-029F1A6F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16758" y="4120960"/>
              <a:ext cx="140127" cy="47785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" name="Freeform 410">
              <a:extLst>
                <a:ext uri="{FF2B5EF4-FFF2-40B4-BE49-F238E27FC236}">
                  <a16:creationId xmlns:a16="http://schemas.microsoft.com/office/drawing/2014/main" id="{5AE507D6-BAC5-C9DE-84F8-EF8CB9F6A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2235" y="3990355"/>
              <a:ext cx="235667" cy="149721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" name="Freeform 411">
              <a:extLst>
                <a:ext uri="{FF2B5EF4-FFF2-40B4-BE49-F238E27FC236}">
                  <a16:creationId xmlns:a16="http://schemas.microsoft.com/office/drawing/2014/main" id="{FBA7DE59-E8E8-5A83-FC83-173A6A592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6316" y="4579679"/>
              <a:ext cx="235667" cy="76452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" name="Freeform 412">
              <a:extLst>
                <a:ext uri="{FF2B5EF4-FFF2-40B4-BE49-F238E27FC236}">
                  <a16:creationId xmlns:a16="http://schemas.microsoft.com/office/drawing/2014/main" id="{A8FF7977-3B0B-B06D-31B0-EEB80048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6952" y="4729398"/>
              <a:ext cx="197453" cy="76452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" name="Freeform 413">
              <a:extLst>
                <a:ext uri="{FF2B5EF4-FFF2-40B4-BE49-F238E27FC236}">
                  <a16:creationId xmlns:a16="http://schemas.microsoft.com/office/drawing/2014/main" id="{E9813EDF-1B5C-0FBB-4D5C-7228939A3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36507" y="4694361"/>
              <a:ext cx="76432" cy="44598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" name="Freeform 414">
              <a:extLst>
                <a:ext uri="{FF2B5EF4-FFF2-40B4-BE49-F238E27FC236}">
                  <a16:creationId xmlns:a16="http://schemas.microsoft.com/office/drawing/2014/main" id="{C230E5E6-7D6F-FD5D-E78E-9C2F43CDA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2683" y="4560566"/>
              <a:ext cx="28662" cy="47785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" name="Freeform 415">
              <a:extLst>
                <a:ext uri="{FF2B5EF4-FFF2-40B4-BE49-F238E27FC236}">
                  <a16:creationId xmlns:a16="http://schemas.microsoft.com/office/drawing/2014/main" id="{42B7BCDE-0F97-2BA1-48EA-4F1C3309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2683" y="4700729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" name="Freeform 416">
              <a:extLst>
                <a:ext uri="{FF2B5EF4-FFF2-40B4-BE49-F238E27FC236}">
                  <a16:creationId xmlns:a16="http://schemas.microsoft.com/office/drawing/2014/main" id="{A8AD5C4C-29FD-3CF2-A19A-6A1CEAFC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6378" y="4525526"/>
              <a:ext cx="394905" cy="149721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" name="Freeform 417">
              <a:extLst>
                <a:ext uri="{FF2B5EF4-FFF2-40B4-BE49-F238E27FC236}">
                  <a16:creationId xmlns:a16="http://schemas.microsoft.com/office/drawing/2014/main" id="{418BA4A8-CCF1-E5E4-D588-8616B586A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2495" y="4570124"/>
              <a:ext cx="73248" cy="76452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" name="Freeform 418">
              <a:extLst>
                <a:ext uri="{FF2B5EF4-FFF2-40B4-BE49-F238E27FC236}">
                  <a16:creationId xmlns:a16="http://schemas.microsoft.com/office/drawing/2014/main" id="{3A966C3B-B970-49B4-236F-B3ED94CE5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45425" y="5076623"/>
              <a:ext cx="101909" cy="57338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" name="Freeform 419">
              <a:extLst>
                <a:ext uri="{FF2B5EF4-FFF2-40B4-BE49-F238E27FC236}">
                  <a16:creationId xmlns:a16="http://schemas.microsoft.com/office/drawing/2014/main" id="{93EAFFCB-AA98-F6B9-AD5C-A4574041D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7970" y="5898496"/>
              <a:ext cx="57323" cy="47785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" name="Freeform 420">
              <a:extLst>
                <a:ext uri="{FF2B5EF4-FFF2-40B4-BE49-F238E27FC236}">
                  <a16:creationId xmlns:a16="http://schemas.microsoft.com/office/drawing/2014/main" id="{E614E3A8-2CCF-EEFA-794F-738C40F0B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5931" y="6172454"/>
              <a:ext cx="47770" cy="25484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" name="Freeform 421">
              <a:extLst>
                <a:ext uri="{FF2B5EF4-FFF2-40B4-BE49-F238E27FC236}">
                  <a16:creationId xmlns:a16="http://schemas.microsoft.com/office/drawing/2014/main" id="{ACD499BD-442D-EE0C-8B1B-3E18CAA2B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6696" y="6452780"/>
              <a:ext cx="47770" cy="44598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" name="Freeform 422">
              <a:extLst>
                <a:ext uri="{FF2B5EF4-FFF2-40B4-BE49-F238E27FC236}">
                  <a16:creationId xmlns:a16="http://schemas.microsoft.com/office/drawing/2014/main" id="{3F662414-BA68-FFED-88B8-A207724A5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18035" y="6526047"/>
              <a:ext cx="19109" cy="9556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" name="Freeform 423">
              <a:extLst>
                <a:ext uri="{FF2B5EF4-FFF2-40B4-BE49-F238E27FC236}">
                  <a16:creationId xmlns:a16="http://schemas.microsoft.com/office/drawing/2014/main" id="{14F5F842-A933-4C65-C733-D86959952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7463" y="6675768"/>
              <a:ext cx="28662" cy="9556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" name="Freeform 424">
              <a:extLst>
                <a:ext uri="{FF2B5EF4-FFF2-40B4-BE49-F238E27FC236}">
                  <a16:creationId xmlns:a16="http://schemas.microsoft.com/office/drawing/2014/main" id="{21DDEDAE-E792-AF31-BDA7-C4C2C9982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5996" y="6723551"/>
              <a:ext cx="66879" cy="38227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" name="Freeform 425">
              <a:extLst>
                <a:ext uri="{FF2B5EF4-FFF2-40B4-BE49-F238E27FC236}">
                  <a16:creationId xmlns:a16="http://schemas.microsoft.com/office/drawing/2014/main" id="{A82CAFE0-AA52-46F8-2F9A-752B2C07C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2748" y="6761778"/>
              <a:ext cx="54139" cy="35042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" name="Freeform 426">
              <a:extLst>
                <a:ext uri="{FF2B5EF4-FFF2-40B4-BE49-F238E27FC236}">
                  <a16:creationId xmlns:a16="http://schemas.microsoft.com/office/drawing/2014/main" id="{EEDAB84A-AA56-2BBD-ADE4-CDE8FE532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4978" y="6790447"/>
              <a:ext cx="47770" cy="44598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" name="Freeform 427">
              <a:extLst>
                <a:ext uri="{FF2B5EF4-FFF2-40B4-BE49-F238E27FC236}">
                  <a16:creationId xmlns:a16="http://schemas.microsoft.com/office/drawing/2014/main" id="{3E18F31E-782B-6E25-D02D-DAFD6EE55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5422" y="6854158"/>
              <a:ext cx="9553" cy="9556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" name="Freeform 428">
              <a:extLst>
                <a:ext uri="{FF2B5EF4-FFF2-40B4-BE49-F238E27FC236}">
                  <a16:creationId xmlns:a16="http://schemas.microsoft.com/office/drawing/2014/main" id="{2BD5D2A0-B624-2962-2B6D-7FA539812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7652" y="681593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" name="Freeform 429">
              <a:extLst>
                <a:ext uri="{FF2B5EF4-FFF2-40B4-BE49-F238E27FC236}">
                  <a16:creationId xmlns:a16="http://schemas.microsoft.com/office/drawing/2014/main" id="{924E8940-FA3E-40A9-9664-40E8F6998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3701" y="7163156"/>
              <a:ext cx="19109" cy="28669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506E251-A40B-6C9C-CD7D-DDFD0296E989}"/>
                </a:ext>
              </a:extLst>
            </p:cNvPr>
            <p:cNvGrpSpPr/>
            <p:nvPr/>
          </p:nvGrpSpPr>
          <p:grpSpPr>
            <a:xfrm>
              <a:off x="17709756" y="6761778"/>
              <a:ext cx="697449" cy="662593"/>
              <a:chOff x="5961121" y="2686387"/>
              <a:chExt cx="288233" cy="273757"/>
            </a:xfrm>
            <a:grpFill/>
          </p:grpSpPr>
          <p:sp>
            <p:nvSpPr>
              <p:cNvPr id="398" name="Freeform 430">
                <a:extLst>
                  <a:ext uri="{FF2B5EF4-FFF2-40B4-BE49-F238E27FC236}">
                    <a16:creationId xmlns:a16="http://schemas.microsoft.com/office/drawing/2014/main" id="{C82927F4-D913-3BD7-0BCF-98D9AEE28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/>
              </a:p>
            </p:txBody>
          </p:sp>
          <p:sp>
            <p:nvSpPr>
              <p:cNvPr id="399" name="Freeform 431">
                <a:extLst>
                  <a:ext uri="{FF2B5EF4-FFF2-40B4-BE49-F238E27FC236}">
                    <a16:creationId xmlns:a16="http://schemas.microsoft.com/office/drawing/2014/main" id="{B2B4ADCA-C51A-F394-BF35-FFBD12FBC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013"/>
              </a:p>
            </p:txBody>
          </p:sp>
        </p:grpSp>
        <p:sp>
          <p:nvSpPr>
            <p:cNvPr id="34" name="Freeform 432">
              <a:extLst>
                <a:ext uri="{FF2B5EF4-FFF2-40B4-BE49-F238E27FC236}">
                  <a16:creationId xmlns:a16="http://schemas.microsoft.com/office/drawing/2014/main" id="{0A532ECB-49A8-C81D-DD5F-61A8F1AD3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4911" y="7370216"/>
              <a:ext cx="19109" cy="25484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" name="Freeform 433">
              <a:extLst>
                <a:ext uri="{FF2B5EF4-FFF2-40B4-BE49-F238E27FC236}">
                  <a16:creationId xmlns:a16="http://schemas.microsoft.com/office/drawing/2014/main" id="{AE1B58BF-34CB-46D7-3CB4-A51EDE24E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73446" y="7370216"/>
              <a:ext cx="121018" cy="9238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" name="Freeform 434">
              <a:extLst>
                <a:ext uri="{FF2B5EF4-FFF2-40B4-BE49-F238E27FC236}">
                  <a16:creationId xmlns:a16="http://schemas.microsoft.com/office/drawing/2014/main" id="{A581A89B-2099-3843-EB67-3E62269F5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2427" y="7405258"/>
              <a:ext cx="101909" cy="14972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" name="Freeform 435">
              <a:extLst>
                <a:ext uri="{FF2B5EF4-FFF2-40B4-BE49-F238E27FC236}">
                  <a16:creationId xmlns:a16="http://schemas.microsoft.com/office/drawing/2014/main" id="{18701F2A-406D-2CFC-D45B-8C561F9C5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0518" y="7771599"/>
              <a:ext cx="35033" cy="28669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" name="Freeform 436">
              <a:extLst>
                <a:ext uri="{FF2B5EF4-FFF2-40B4-BE49-F238E27FC236}">
                  <a16:creationId xmlns:a16="http://schemas.microsoft.com/office/drawing/2014/main" id="{E6A2246E-1027-803F-5797-0DFB386B4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3319" y="7679216"/>
              <a:ext cx="19109" cy="1592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" name="Freeform 437">
              <a:extLst>
                <a:ext uri="{FF2B5EF4-FFF2-40B4-BE49-F238E27FC236}">
                  <a16:creationId xmlns:a16="http://schemas.microsoft.com/office/drawing/2014/main" id="{8BE92FAD-3587-CF80-B760-534A9F974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727" y="7873535"/>
              <a:ext cx="19109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0" name="Freeform 438">
              <a:extLst>
                <a:ext uri="{FF2B5EF4-FFF2-40B4-BE49-F238E27FC236}">
                  <a16:creationId xmlns:a16="http://schemas.microsoft.com/office/drawing/2014/main" id="{23748D19-4FD4-FB51-40E7-CEE8BC280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3386" y="7838493"/>
              <a:ext cx="111465" cy="156092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1" name="Freeform 439">
              <a:extLst>
                <a:ext uri="{FF2B5EF4-FFF2-40B4-BE49-F238E27FC236}">
                  <a16:creationId xmlns:a16="http://schemas.microsoft.com/office/drawing/2014/main" id="{6E5036B6-363F-CCD9-EA57-F0E4EA971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2429" y="8099708"/>
              <a:ext cx="130574" cy="9238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2" name="Freeform 440">
              <a:extLst>
                <a:ext uri="{FF2B5EF4-FFF2-40B4-BE49-F238E27FC236}">
                  <a16:creationId xmlns:a16="http://schemas.microsoft.com/office/drawing/2014/main" id="{77F3D3D4-767F-D448-E3F4-ADA44C76B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4277" y="8163419"/>
              <a:ext cx="187897" cy="2644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3" name="Freeform 441">
              <a:extLst>
                <a:ext uri="{FF2B5EF4-FFF2-40B4-BE49-F238E27FC236}">
                  <a16:creationId xmlns:a16="http://schemas.microsoft.com/office/drawing/2014/main" id="{9700CA79-089D-F53E-CDBD-CE90C693C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3512" y="8389592"/>
              <a:ext cx="57323" cy="73269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4" name="Freeform 442">
              <a:extLst>
                <a:ext uri="{FF2B5EF4-FFF2-40B4-BE49-F238E27FC236}">
                  <a16:creationId xmlns:a16="http://schemas.microsoft.com/office/drawing/2014/main" id="{B21AC3B6-E46F-688C-22D5-53A59540C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81727" y="8453303"/>
              <a:ext cx="92356" cy="124237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5" name="Freeform 443">
              <a:extLst>
                <a:ext uri="{FF2B5EF4-FFF2-40B4-BE49-F238E27FC236}">
                  <a16:creationId xmlns:a16="http://schemas.microsoft.com/office/drawing/2014/main" id="{38139DAA-1C4D-3E40-9AA4-B4034B748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2936" y="8399150"/>
              <a:ext cx="57323" cy="73269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6" name="Freeform 444">
              <a:extLst>
                <a:ext uri="{FF2B5EF4-FFF2-40B4-BE49-F238E27FC236}">
                  <a16:creationId xmlns:a16="http://schemas.microsoft.com/office/drawing/2014/main" id="{32543867-8521-8BF3-AF17-2B939CE5F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9818" y="8472417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7" name="Freeform 445">
              <a:extLst>
                <a:ext uri="{FF2B5EF4-FFF2-40B4-BE49-F238E27FC236}">
                  <a16:creationId xmlns:a16="http://schemas.microsoft.com/office/drawing/2014/main" id="{330AE711-065B-A29D-0FEC-E8A476022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8926" y="8529755"/>
              <a:ext cx="63695" cy="101936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8" name="Freeform 446">
              <a:extLst>
                <a:ext uri="{FF2B5EF4-FFF2-40B4-BE49-F238E27FC236}">
                  <a16:creationId xmlns:a16="http://schemas.microsoft.com/office/drawing/2014/main" id="{E40F01E1-8702-7107-7CFD-5EE316CD9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3063" y="8520200"/>
              <a:ext cx="38217" cy="73269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49" name="Freeform 447">
              <a:extLst>
                <a:ext uri="{FF2B5EF4-FFF2-40B4-BE49-F238E27FC236}">
                  <a16:creationId xmlns:a16="http://schemas.microsoft.com/office/drawing/2014/main" id="{44156F4E-F5E4-502F-ACA3-53B879AC6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2174" y="8567983"/>
              <a:ext cx="57323" cy="35042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0" name="Freeform 448">
              <a:extLst>
                <a:ext uri="{FF2B5EF4-FFF2-40B4-BE49-F238E27FC236}">
                  <a16:creationId xmlns:a16="http://schemas.microsoft.com/office/drawing/2014/main" id="{8241E0D1-5E5E-E4B1-9D89-F08E57768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2174" y="8593469"/>
              <a:ext cx="130574" cy="197506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1" name="Freeform 449">
              <a:extLst>
                <a:ext uri="{FF2B5EF4-FFF2-40B4-BE49-F238E27FC236}">
                  <a16:creationId xmlns:a16="http://schemas.microsoft.com/office/drawing/2014/main" id="{92CEAF44-EDB5-96EF-1143-13F2486B5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9371" y="8631694"/>
              <a:ext cx="111465" cy="95566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2" name="Freeform 450">
              <a:extLst>
                <a:ext uri="{FF2B5EF4-FFF2-40B4-BE49-F238E27FC236}">
                  <a16:creationId xmlns:a16="http://schemas.microsoft.com/office/drawing/2014/main" id="{FB582993-708F-3040-CAA6-1E7CD095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3256" y="8539313"/>
              <a:ext cx="111465" cy="111494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3" name="Freeform 451">
              <a:extLst>
                <a:ext uri="{FF2B5EF4-FFF2-40B4-BE49-F238E27FC236}">
                  <a16:creationId xmlns:a16="http://schemas.microsoft.com/office/drawing/2014/main" id="{7CD8C04D-B3B3-6692-0A07-69CFE0640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1283" y="8399150"/>
              <a:ext cx="19109" cy="9556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4" name="Freeform 452">
              <a:extLst>
                <a:ext uri="{FF2B5EF4-FFF2-40B4-BE49-F238E27FC236}">
                  <a16:creationId xmlns:a16="http://schemas.microsoft.com/office/drawing/2014/main" id="{D3525E60-6CB3-9CB8-395A-FA4DB4039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7776" y="8781415"/>
              <a:ext cx="522294" cy="544729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5" name="Freeform 453">
              <a:extLst>
                <a:ext uri="{FF2B5EF4-FFF2-40B4-BE49-F238E27FC236}">
                  <a16:creationId xmlns:a16="http://schemas.microsoft.com/office/drawing/2014/main" id="{4EE1FBC7-0354-DC3E-367A-94DB4F246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0132" y="8978921"/>
              <a:ext cx="47770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6" name="Freeform 454">
              <a:extLst>
                <a:ext uri="{FF2B5EF4-FFF2-40B4-BE49-F238E27FC236}">
                  <a16:creationId xmlns:a16="http://schemas.microsoft.com/office/drawing/2014/main" id="{41F8F7BD-CE35-4826-1FC2-A393CBDCC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7014" y="9090415"/>
              <a:ext cx="44586" cy="47785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7" name="Freeform 455">
              <a:extLst>
                <a:ext uri="{FF2B5EF4-FFF2-40B4-BE49-F238E27FC236}">
                  <a16:creationId xmlns:a16="http://schemas.microsoft.com/office/drawing/2014/main" id="{60319F5F-4FE5-6D10-D4F5-863D2832E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2300" y="9119082"/>
              <a:ext cx="66879" cy="66896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8" name="Freeform 456">
              <a:extLst>
                <a:ext uri="{FF2B5EF4-FFF2-40B4-BE49-F238E27FC236}">
                  <a16:creationId xmlns:a16="http://schemas.microsoft.com/office/drawing/2014/main" id="{E4FAE4A0-3114-DE19-5CFD-7640857A7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17396" y="9166867"/>
              <a:ext cx="35033" cy="35042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59" name="Freeform 457">
              <a:extLst>
                <a:ext uri="{FF2B5EF4-FFF2-40B4-BE49-F238E27FC236}">
                  <a16:creationId xmlns:a16="http://schemas.microsoft.com/office/drawing/2014/main" id="{C67E8393-E991-5511-8596-66B4AE60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1853" y="9326144"/>
              <a:ext cx="429938" cy="140163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0" name="Freeform 458">
              <a:extLst>
                <a:ext uri="{FF2B5EF4-FFF2-40B4-BE49-F238E27FC236}">
                  <a16:creationId xmlns:a16="http://schemas.microsoft.com/office/drawing/2014/main" id="{C9650EE2-FCB6-D21D-BE87-E184E8BC8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0326" y="9361183"/>
              <a:ext cx="73248" cy="28669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1" name="Freeform 459">
              <a:extLst>
                <a:ext uri="{FF2B5EF4-FFF2-40B4-BE49-F238E27FC236}">
                  <a16:creationId xmlns:a16="http://schemas.microsoft.com/office/drawing/2014/main" id="{88017BD8-6888-F99C-D3CE-282A0EA0F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2236" y="9428080"/>
              <a:ext cx="57323" cy="38227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2" name="Freeform 460">
              <a:extLst>
                <a:ext uri="{FF2B5EF4-FFF2-40B4-BE49-F238E27FC236}">
                  <a16:creationId xmlns:a16="http://schemas.microsoft.com/office/drawing/2014/main" id="{FCEF868B-11F0-9F17-2713-E615BC059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9562" y="9437635"/>
              <a:ext cx="44586" cy="28669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3" name="Freeform 461">
              <a:extLst>
                <a:ext uri="{FF2B5EF4-FFF2-40B4-BE49-F238E27FC236}">
                  <a16:creationId xmlns:a16="http://schemas.microsoft.com/office/drawing/2014/main" id="{DE8E78C7-379D-BE4F-3514-9CEB5ABD8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4592" y="9437635"/>
              <a:ext cx="66879" cy="38227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4" name="Freeform 462">
              <a:extLst>
                <a:ext uri="{FF2B5EF4-FFF2-40B4-BE49-F238E27FC236}">
                  <a16:creationId xmlns:a16="http://schemas.microsoft.com/office/drawing/2014/main" id="{41FEAAB3-EC84-4651-66A1-1588533E5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2363" y="9428080"/>
              <a:ext cx="76432" cy="47785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5" name="Freeform 463">
              <a:extLst>
                <a:ext uri="{FF2B5EF4-FFF2-40B4-BE49-F238E27FC236}">
                  <a16:creationId xmlns:a16="http://schemas.microsoft.com/office/drawing/2014/main" id="{509A25D3-CD68-A9ED-F431-15F24D1A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4277" y="9437635"/>
              <a:ext cx="114649" cy="38227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6" name="Freeform 464">
              <a:extLst>
                <a:ext uri="{FF2B5EF4-FFF2-40B4-BE49-F238E27FC236}">
                  <a16:creationId xmlns:a16="http://schemas.microsoft.com/office/drawing/2014/main" id="{BB59070C-88E0-1C5F-223A-41CF65E8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9244" y="9491791"/>
              <a:ext cx="101909" cy="57338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7" name="Freeform 465">
              <a:extLst>
                <a:ext uri="{FF2B5EF4-FFF2-40B4-BE49-F238E27FC236}">
                  <a16:creationId xmlns:a16="http://schemas.microsoft.com/office/drawing/2014/main" id="{3F06AC21-6674-692A-C042-BF24A7AA5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4083" y="9192351"/>
              <a:ext cx="57323" cy="38227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8" name="Freeform 466">
              <a:extLst>
                <a:ext uri="{FF2B5EF4-FFF2-40B4-BE49-F238E27FC236}">
                  <a16:creationId xmlns:a16="http://schemas.microsoft.com/office/drawing/2014/main" id="{59BFF0B8-ADF7-E1B4-BE7A-D725C2375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9627" y="9185981"/>
              <a:ext cx="140127" cy="44598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69" name="Freeform 467">
              <a:extLst>
                <a:ext uri="{FF2B5EF4-FFF2-40B4-BE49-F238E27FC236}">
                  <a16:creationId xmlns:a16="http://schemas.microsoft.com/office/drawing/2014/main" id="{684D030B-E9DB-01B0-CC45-D2B217CBD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9689" y="8969361"/>
              <a:ext cx="299364" cy="337667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0" name="Freeform 468">
              <a:extLst>
                <a:ext uri="{FF2B5EF4-FFF2-40B4-BE49-F238E27FC236}">
                  <a16:creationId xmlns:a16="http://schemas.microsoft.com/office/drawing/2014/main" id="{341DB8BA-5CEB-611C-1B64-A5A7087FD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0962" y="8950247"/>
              <a:ext cx="73248" cy="140163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1" name="Freeform 469">
              <a:extLst>
                <a:ext uri="{FF2B5EF4-FFF2-40B4-BE49-F238E27FC236}">
                  <a16:creationId xmlns:a16="http://schemas.microsoft.com/office/drawing/2014/main" id="{8BF4407A-5C99-A01A-3F6E-5625E1727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9182" y="8931136"/>
              <a:ext cx="25477" cy="19114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2" name="Freeform 470">
              <a:extLst>
                <a:ext uri="{FF2B5EF4-FFF2-40B4-BE49-F238E27FC236}">
                  <a16:creationId xmlns:a16="http://schemas.microsoft.com/office/drawing/2014/main" id="{0B10F84F-C321-3E8D-4CCD-DFA322B52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1092" y="9052186"/>
              <a:ext cx="44586" cy="19114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3" name="Freeform 471">
              <a:extLst>
                <a:ext uri="{FF2B5EF4-FFF2-40B4-BE49-F238E27FC236}">
                  <a16:creationId xmlns:a16="http://schemas.microsoft.com/office/drawing/2014/main" id="{B7B63F76-AE4B-44A9-7884-8B6A01D97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0647" y="9061741"/>
              <a:ext cx="175160" cy="105124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4" name="Freeform 472">
              <a:extLst>
                <a:ext uri="{FF2B5EF4-FFF2-40B4-BE49-F238E27FC236}">
                  <a16:creationId xmlns:a16="http://schemas.microsoft.com/office/drawing/2014/main" id="{22AC3AF2-1391-3568-3935-70DDA361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1857" y="9240134"/>
              <a:ext cx="194268" cy="111494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5" name="Freeform 473">
              <a:extLst>
                <a:ext uri="{FF2B5EF4-FFF2-40B4-BE49-F238E27FC236}">
                  <a16:creationId xmlns:a16="http://schemas.microsoft.com/office/drawing/2014/main" id="{20327ACC-7D25-4F9B-344D-3D59BD59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2113" y="9297472"/>
              <a:ext cx="82803" cy="101936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6" name="Freeform 474">
              <a:extLst>
                <a:ext uri="{FF2B5EF4-FFF2-40B4-BE49-F238E27FC236}">
                  <a16:creationId xmlns:a16="http://schemas.microsoft.com/office/drawing/2014/main" id="{37B406B2-CB2C-6AE8-81B6-C13955B5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44149" y="9485423"/>
              <a:ext cx="54139" cy="54153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7" name="Freeform 475">
              <a:extLst>
                <a:ext uri="{FF2B5EF4-FFF2-40B4-BE49-F238E27FC236}">
                  <a16:creationId xmlns:a16="http://schemas.microsoft.com/office/drawing/2014/main" id="{9C44C383-1ED7-0CF9-47D3-3B30B305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86825" y="9399411"/>
              <a:ext cx="85988" cy="57338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8" name="Freeform 476">
              <a:extLst>
                <a:ext uri="{FF2B5EF4-FFF2-40B4-BE49-F238E27FC236}">
                  <a16:creationId xmlns:a16="http://schemas.microsoft.com/office/drawing/2014/main" id="{E72C4B31-48D2-900E-DD44-B3940EDCC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4022" y="9361183"/>
              <a:ext cx="38217" cy="47785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79" name="Freeform 477">
              <a:extLst>
                <a:ext uri="{FF2B5EF4-FFF2-40B4-BE49-F238E27FC236}">
                  <a16:creationId xmlns:a16="http://schemas.microsoft.com/office/drawing/2014/main" id="{776C047D-A9D0-8B4E-67F0-E95202EA8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7970" y="10017406"/>
              <a:ext cx="149680" cy="111494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0" name="Freeform 478">
              <a:extLst>
                <a:ext uri="{FF2B5EF4-FFF2-40B4-BE49-F238E27FC236}">
                  <a16:creationId xmlns:a16="http://schemas.microsoft.com/office/drawing/2014/main" id="{D60AC48E-41E6-5EDA-8893-6A54DFF75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9244" y="10727782"/>
              <a:ext cx="105096" cy="130608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1" name="Freeform 479">
              <a:extLst>
                <a:ext uri="{FF2B5EF4-FFF2-40B4-BE49-F238E27FC236}">
                  <a16:creationId xmlns:a16="http://schemas.microsoft.com/office/drawing/2014/main" id="{6FBA987E-B8E0-1A42-B64B-8AE9F5B5E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7908" y="10848834"/>
              <a:ext cx="242036" cy="283514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2" name="Freeform 480">
              <a:extLst>
                <a:ext uri="{FF2B5EF4-FFF2-40B4-BE49-F238E27FC236}">
                  <a16:creationId xmlns:a16="http://schemas.microsoft.com/office/drawing/2014/main" id="{8CD7B0EE-92CA-D02E-D834-7CC9DB57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9438" y="11055894"/>
              <a:ext cx="366243" cy="356781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3" name="Freeform 481">
              <a:extLst>
                <a:ext uri="{FF2B5EF4-FFF2-40B4-BE49-F238E27FC236}">
                  <a16:creationId xmlns:a16="http://schemas.microsoft.com/office/drawing/2014/main" id="{32B9C828-32DA-C7C7-90D0-B23D9D67D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6761" y="11412677"/>
              <a:ext cx="19109" cy="19114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4" name="Freeform 482">
              <a:extLst>
                <a:ext uri="{FF2B5EF4-FFF2-40B4-BE49-F238E27FC236}">
                  <a16:creationId xmlns:a16="http://schemas.microsoft.com/office/drawing/2014/main" id="{890DCD3B-9325-FB64-6252-09C105DD4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3513" y="11065452"/>
              <a:ext cx="178346" cy="168835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5" name="Freeform 483">
              <a:extLst>
                <a:ext uri="{FF2B5EF4-FFF2-40B4-BE49-F238E27FC236}">
                  <a16:creationId xmlns:a16="http://schemas.microsoft.com/office/drawing/2014/main" id="{3E0DC02B-A3C2-22A0-FEDD-4A8C7FDE9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83640" y="11017669"/>
              <a:ext cx="28662" cy="47785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6" name="Freeform 484">
              <a:extLst>
                <a:ext uri="{FF2B5EF4-FFF2-40B4-BE49-F238E27FC236}">
                  <a16:creationId xmlns:a16="http://schemas.microsoft.com/office/drawing/2014/main" id="{32D84905-9795-B2F5-9C35-575CC34F6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742" y="11017669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7" name="Freeform 485">
              <a:extLst>
                <a:ext uri="{FF2B5EF4-FFF2-40B4-BE49-F238E27FC236}">
                  <a16:creationId xmlns:a16="http://schemas.microsoft.com/office/drawing/2014/main" id="{C93C4D3E-60CE-63B1-88E7-8C5374F13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4910" y="8593469"/>
              <a:ext cx="101909" cy="168835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8" name="Freeform 486">
              <a:extLst>
                <a:ext uri="{FF2B5EF4-FFF2-40B4-BE49-F238E27FC236}">
                  <a16:creationId xmlns:a16="http://schemas.microsoft.com/office/drawing/2014/main" id="{978A5CCF-32E0-6AD7-5151-3832F83C3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5165" y="9606473"/>
              <a:ext cx="337579" cy="653035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89" name="Freeform 487">
              <a:extLst>
                <a:ext uri="{FF2B5EF4-FFF2-40B4-BE49-F238E27FC236}">
                  <a16:creationId xmlns:a16="http://schemas.microsoft.com/office/drawing/2014/main" id="{5F2DF082-1BC6-9078-0849-A90453EB8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3572" y="5028840"/>
              <a:ext cx="101909" cy="76452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0" name="Freeform 488">
              <a:extLst>
                <a:ext uri="{FF2B5EF4-FFF2-40B4-BE49-F238E27FC236}">
                  <a16:creationId xmlns:a16="http://schemas.microsoft.com/office/drawing/2014/main" id="{AFDCE7C0-0470-9476-C628-B3B8DCC9B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26310" y="5086181"/>
              <a:ext cx="101909" cy="92380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1" name="Freeform 489">
              <a:extLst>
                <a:ext uri="{FF2B5EF4-FFF2-40B4-BE49-F238E27FC236}">
                  <a16:creationId xmlns:a16="http://schemas.microsoft.com/office/drawing/2014/main" id="{91254799-571B-E4DA-6068-0523C0B55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5419" y="4767625"/>
              <a:ext cx="82803" cy="47785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2" name="Freeform 490">
              <a:extLst>
                <a:ext uri="{FF2B5EF4-FFF2-40B4-BE49-F238E27FC236}">
                  <a16:creationId xmlns:a16="http://schemas.microsoft.com/office/drawing/2014/main" id="{42CC65E8-4E8C-A3F7-EC13-ADD8CA930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1662" y="4675245"/>
              <a:ext cx="92356" cy="44598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3" name="Freeform 491">
              <a:extLst>
                <a:ext uri="{FF2B5EF4-FFF2-40B4-BE49-F238E27FC236}">
                  <a16:creationId xmlns:a16="http://schemas.microsoft.com/office/drawing/2014/main" id="{7D7B91CA-66FA-DBFD-1942-06A0F8B5F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8988" y="3999911"/>
              <a:ext cx="57323" cy="19114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4" name="Freeform 492">
              <a:extLst>
                <a:ext uri="{FF2B5EF4-FFF2-40B4-BE49-F238E27FC236}">
                  <a16:creationId xmlns:a16="http://schemas.microsoft.com/office/drawing/2014/main" id="{6EBEFCC9-D652-5DD3-5DC1-BCA41BFE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6696" y="4805855"/>
              <a:ext cx="54139" cy="38227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5" name="Freeform 493">
              <a:extLst>
                <a:ext uri="{FF2B5EF4-FFF2-40B4-BE49-F238E27FC236}">
                  <a16:creationId xmlns:a16="http://schemas.microsoft.com/office/drawing/2014/main" id="{A606A74E-8959-0466-0BC5-A40C466F6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282" y="6892386"/>
              <a:ext cx="54139" cy="101936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6" name="Freeform 494">
              <a:extLst>
                <a:ext uri="{FF2B5EF4-FFF2-40B4-BE49-F238E27FC236}">
                  <a16:creationId xmlns:a16="http://schemas.microsoft.com/office/drawing/2014/main" id="{36AF96B5-834F-5432-24B0-2B590319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9173" y="6984768"/>
              <a:ext cx="82803" cy="140163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7" name="Freeform 495">
              <a:extLst>
                <a:ext uri="{FF2B5EF4-FFF2-40B4-BE49-F238E27FC236}">
                  <a16:creationId xmlns:a16="http://schemas.microsoft.com/office/drawing/2014/main" id="{842FE7B5-9118-25C7-A0B2-4ECC6940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3444" y="7153601"/>
              <a:ext cx="149680" cy="92380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8" name="Freeform 496">
              <a:extLst>
                <a:ext uri="{FF2B5EF4-FFF2-40B4-BE49-F238E27FC236}">
                  <a16:creationId xmlns:a16="http://schemas.microsoft.com/office/drawing/2014/main" id="{574D5A46-8F68-4AAA-4951-209F2DD26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1977" y="7284208"/>
              <a:ext cx="121018" cy="66896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99" name="Freeform 497">
              <a:extLst>
                <a:ext uri="{FF2B5EF4-FFF2-40B4-BE49-F238E27FC236}">
                  <a16:creationId xmlns:a16="http://schemas.microsoft.com/office/drawing/2014/main" id="{71997316-4184-85CD-4B1B-B1B1CD501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705" y="7293764"/>
              <a:ext cx="140127" cy="38227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0" name="Freeform 498">
              <a:extLst>
                <a:ext uri="{FF2B5EF4-FFF2-40B4-BE49-F238E27FC236}">
                  <a16:creationId xmlns:a16="http://schemas.microsoft.com/office/drawing/2014/main" id="{040C52A6-82C7-EAF7-E1CF-832781216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3826" y="5917609"/>
              <a:ext cx="66879" cy="66896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1" name="Freeform 499">
              <a:extLst>
                <a:ext uri="{FF2B5EF4-FFF2-40B4-BE49-F238E27FC236}">
                  <a16:creationId xmlns:a16="http://schemas.microsoft.com/office/drawing/2014/main" id="{B5FD58FE-F7F8-D3F2-FAA7-8921CEA7B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3380" y="5892125"/>
              <a:ext cx="47770" cy="25484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2" name="Freeform 500">
              <a:extLst>
                <a:ext uri="{FF2B5EF4-FFF2-40B4-BE49-F238E27FC236}">
                  <a16:creationId xmlns:a16="http://schemas.microsoft.com/office/drawing/2014/main" id="{428E156F-81E7-1D92-7166-62D4CBB46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111" y="5955834"/>
              <a:ext cx="54139" cy="9238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3" name="Freeform 501">
              <a:extLst>
                <a:ext uri="{FF2B5EF4-FFF2-40B4-BE49-F238E27FC236}">
                  <a16:creationId xmlns:a16="http://schemas.microsoft.com/office/drawing/2014/main" id="{060DE924-069E-E8B1-9D81-509A9575C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917" y="5796557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4" name="Freeform 502">
              <a:extLst>
                <a:ext uri="{FF2B5EF4-FFF2-40B4-BE49-F238E27FC236}">
                  <a16:creationId xmlns:a16="http://schemas.microsoft.com/office/drawing/2014/main" id="{B0869311-7237-5883-587E-A33AD9675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302" y="6086441"/>
              <a:ext cx="54139" cy="86010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5" name="Freeform 503">
              <a:extLst>
                <a:ext uri="{FF2B5EF4-FFF2-40B4-BE49-F238E27FC236}">
                  <a16:creationId xmlns:a16="http://schemas.microsoft.com/office/drawing/2014/main" id="{69D26639-67E2-E368-7CD9-EE4DBFF7F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2426" y="6105555"/>
              <a:ext cx="76432" cy="76452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6" name="Freeform 504">
              <a:extLst>
                <a:ext uri="{FF2B5EF4-FFF2-40B4-BE49-F238E27FC236}">
                  <a16:creationId xmlns:a16="http://schemas.microsoft.com/office/drawing/2014/main" id="{4DDC933E-6367-65F3-2417-F5E6EDD0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8028" y="7070776"/>
              <a:ext cx="44586" cy="35042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7" name="Freeform 505">
              <a:extLst>
                <a:ext uri="{FF2B5EF4-FFF2-40B4-BE49-F238E27FC236}">
                  <a16:creationId xmlns:a16="http://schemas.microsoft.com/office/drawing/2014/main" id="{4F90F80F-B45D-B808-9771-5F790895D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9426" y="5927165"/>
              <a:ext cx="57323" cy="57338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8" name="Freeform 506">
              <a:extLst>
                <a:ext uri="{FF2B5EF4-FFF2-40B4-BE49-F238E27FC236}">
                  <a16:creationId xmlns:a16="http://schemas.microsoft.com/office/drawing/2014/main" id="{934D2124-B5AE-407B-136C-17463252D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8093" y="5994061"/>
              <a:ext cx="28662" cy="28669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09" name="Freeform 507">
              <a:extLst>
                <a:ext uri="{FF2B5EF4-FFF2-40B4-BE49-F238E27FC236}">
                  <a16:creationId xmlns:a16="http://schemas.microsoft.com/office/drawing/2014/main" id="{9AC9CAF6-EC72-E78F-BA32-4B34EF232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6022733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0" name="Freeform 508">
              <a:extLst>
                <a:ext uri="{FF2B5EF4-FFF2-40B4-BE49-F238E27FC236}">
                  <a16:creationId xmlns:a16="http://schemas.microsoft.com/office/drawing/2014/main" id="{F59D6AD8-A355-9223-CA62-6752D0DE0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6048217"/>
              <a:ext cx="9553" cy="1911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1" name="Freeform 509">
              <a:extLst>
                <a:ext uri="{FF2B5EF4-FFF2-40B4-BE49-F238E27FC236}">
                  <a16:creationId xmlns:a16="http://schemas.microsoft.com/office/drawing/2014/main" id="{60303B34-2FA2-5D59-F1EB-2F32394DD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6754" y="6067328"/>
              <a:ext cx="15924" cy="9556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2" name="Freeform 510">
              <a:extLst>
                <a:ext uri="{FF2B5EF4-FFF2-40B4-BE49-F238E27FC236}">
                  <a16:creationId xmlns:a16="http://schemas.microsoft.com/office/drawing/2014/main" id="{9CB56DBC-CEAC-FEF8-3507-4E5AB11FD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0002" y="6207491"/>
              <a:ext cx="9553" cy="1911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3" name="Freeform 511">
              <a:extLst>
                <a:ext uri="{FF2B5EF4-FFF2-40B4-BE49-F238E27FC236}">
                  <a16:creationId xmlns:a16="http://schemas.microsoft.com/office/drawing/2014/main" id="{36A37BC3-D4E4-D9E9-CB80-D2771FB9D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30131" y="5787002"/>
              <a:ext cx="19109" cy="38227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4" name="Freeform 512">
              <a:extLst>
                <a:ext uri="{FF2B5EF4-FFF2-40B4-BE49-F238E27FC236}">
                  <a16:creationId xmlns:a16="http://schemas.microsoft.com/office/drawing/2014/main" id="{A966F8EC-D55A-E70E-6643-94D4518E6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0699" y="11747159"/>
              <a:ext cx="111465" cy="57338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5" name="Freeform 513">
              <a:extLst>
                <a:ext uri="{FF2B5EF4-FFF2-40B4-BE49-F238E27FC236}">
                  <a16:creationId xmlns:a16="http://schemas.microsoft.com/office/drawing/2014/main" id="{3669BA84-B993-881B-6A58-BB5A10851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144" y="11804497"/>
              <a:ext cx="82803" cy="57338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6" name="Freeform 514">
              <a:extLst>
                <a:ext uri="{FF2B5EF4-FFF2-40B4-BE49-F238E27FC236}">
                  <a16:creationId xmlns:a16="http://schemas.microsoft.com/office/drawing/2014/main" id="{DC798562-FC04-591B-0B75-A177F9EF8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593" y="11731231"/>
              <a:ext cx="73248" cy="44598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7" name="Freeform 515">
              <a:extLst>
                <a:ext uri="{FF2B5EF4-FFF2-40B4-BE49-F238E27FC236}">
                  <a16:creationId xmlns:a16="http://schemas.microsoft.com/office/drawing/2014/main" id="{09E2C59A-3A67-26E6-6F5C-248180741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3376" y="11766272"/>
              <a:ext cx="76432" cy="47785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8" name="Freeform 516">
              <a:extLst>
                <a:ext uri="{FF2B5EF4-FFF2-40B4-BE49-F238E27FC236}">
                  <a16:creationId xmlns:a16="http://schemas.microsoft.com/office/drawing/2014/main" id="{F8013770-9454-FD1E-E972-37C753EFF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267" y="11702559"/>
              <a:ext cx="28662" cy="28669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19" name="Freeform 517">
              <a:extLst>
                <a:ext uri="{FF2B5EF4-FFF2-40B4-BE49-F238E27FC236}">
                  <a16:creationId xmlns:a16="http://schemas.microsoft.com/office/drawing/2014/main" id="{FAA406C5-4983-6376-09C2-F61E29CFE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267" y="11626107"/>
              <a:ext cx="66879" cy="66896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0" name="Freeform 518">
              <a:extLst>
                <a:ext uri="{FF2B5EF4-FFF2-40B4-BE49-F238E27FC236}">
                  <a16:creationId xmlns:a16="http://schemas.microsoft.com/office/drawing/2014/main" id="{8EC3C966-472D-7502-DD12-9F26430BE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4712" y="11505057"/>
              <a:ext cx="47770" cy="101936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1" name="Freeform 519">
              <a:extLst>
                <a:ext uri="{FF2B5EF4-FFF2-40B4-BE49-F238E27FC236}">
                  <a16:creationId xmlns:a16="http://schemas.microsoft.com/office/drawing/2014/main" id="{DA8D3EC5-EA67-B254-E9BA-466399D1A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5159" y="11587880"/>
              <a:ext cx="28662" cy="57338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2" name="Freeform 520">
              <a:extLst>
                <a:ext uri="{FF2B5EF4-FFF2-40B4-BE49-F238E27FC236}">
                  <a16:creationId xmlns:a16="http://schemas.microsoft.com/office/drawing/2014/main" id="{4095B197-2B01-B8F9-11D2-AB59DE398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5159" y="11466830"/>
              <a:ext cx="47770" cy="66896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3" name="Freeform 521">
              <a:extLst>
                <a:ext uri="{FF2B5EF4-FFF2-40B4-BE49-F238E27FC236}">
                  <a16:creationId xmlns:a16="http://schemas.microsoft.com/office/drawing/2014/main" id="{550F1E25-A94C-CE78-98D1-8D9CBF9D6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2931" y="11282067"/>
              <a:ext cx="47770" cy="44598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4" name="Freeform 522">
              <a:extLst>
                <a:ext uri="{FF2B5EF4-FFF2-40B4-BE49-F238E27FC236}">
                  <a16:creationId xmlns:a16="http://schemas.microsoft.com/office/drawing/2014/main" id="{9E3B2398-4DE5-180D-EEB6-BFA7B7A9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485" y="11113235"/>
              <a:ext cx="57323" cy="101936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5" name="Freeform 523">
              <a:extLst>
                <a:ext uri="{FF2B5EF4-FFF2-40B4-BE49-F238E27FC236}">
                  <a16:creationId xmlns:a16="http://schemas.microsoft.com/office/drawing/2014/main" id="{844E90F3-7EC6-40ED-D81C-AE95A7144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0382" y="8462859"/>
              <a:ext cx="44586" cy="38227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6" name="Freeform 524">
              <a:extLst>
                <a:ext uri="{FF2B5EF4-FFF2-40B4-BE49-F238E27FC236}">
                  <a16:creationId xmlns:a16="http://schemas.microsoft.com/office/drawing/2014/main" id="{546A33FC-8107-575B-A1F9-9599D6929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1656" y="8520200"/>
              <a:ext cx="54139" cy="73269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7" name="Freeform 525">
              <a:extLst>
                <a:ext uri="{FF2B5EF4-FFF2-40B4-BE49-F238E27FC236}">
                  <a16:creationId xmlns:a16="http://schemas.microsoft.com/office/drawing/2014/main" id="{971044AE-8E8D-687C-ADA5-6CEAF4D7C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4397" y="9026702"/>
              <a:ext cx="130574" cy="121050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8" name="Freeform 526">
              <a:extLst>
                <a:ext uri="{FF2B5EF4-FFF2-40B4-BE49-F238E27FC236}">
                  <a16:creationId xmlns:a16="http://schemas.microsoft.com/office/drawing/2014/main" id="{AC71B2FD-255C-128E-C00B-A27F8A97B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064" y="8163419"/>
              <a:ext cx="92356" cy="38227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29" name="Freeform 527">
              <a:extLst>
                <a:ext uri="{FF2B5EF4-FFF2-40B4-BE49-F238E27FC236}">
                  <a16:creationId xmlns:a16="http://schemas.microsoft.com/office/drawing/2014/main" id="{C8473DA3-B44B-39CF-A6CF-EB058E6FB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585" y="8153861"/>
              <a:ext cx="105096" cy="47785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0" name="Freeform 528">
              <a:extLst>
                <a:ext uri="{FF2B5EF4-FFF2-40B4-BE49-F238E27FC236}">
                  <a16:creationId xmlns:a16="http://schemas.microsoft.com/office/drawing/2014/main" id="{D2B438DA-1900-5C3E-FFA2-04BAADEF4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963" y="7940431"/>
              <a:ext cx="484077" cy="168835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1" name="Freeform 529">
              <a:extLst>
                <a:ext uri="{FF2B5EF4-FFF2-40B4-BE49-F238E27FC236}">
                  <a16:creationId xmlns:a16="http://schemas.microsoft.com/office/drawing/2014/main" id="{3D011683-A81A-7692-97F2-497DB789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585" y="7838493"/>
              <a:ext cx="38217" cy="35042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2" name="Freeform 530">
              <a:extLst>
                <a:ext uri="{FF2B5EF4-FFF2-40B4-BE49-F238E27FC236}">
                  <a16:creationId xmlns:a16="http://schemas.microsoft.com/office/drawing/2014/main" id="{8B69B2DE-EC41-0203-6129-5629A6F0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0255" y="8032812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3" name="Freeform 531">
              <a:extLst>
                <a:ext uri="{FF2B5EF4-FFF2-40B4-BE49-F238E27FC236}">
                  <a16:creationId xmlns:a16="http://schemas.microsoft.com/office/drawing/2014/main" id="{31CFF86B-CD54-7529-E0D1-6F2AB3470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0764" y="6656657"/>
              <a:ext cx="54139" cy="95566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4" name="Freeform 532">
              <a:extLst>
                <a:ext uri="{FF2B5EF4-FFF2-40B4-BE49-F238E27FC236}">
                  <a16:creationId xmlns:a16="http://schemas.microsoft.com/office/drawing/2014/main" id="{5F9E2467-3C2A-802C-3318-C336EFD17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242" y="6704440"/>
              <a:ext cx="66879" cy="38227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5" name="Freeform 533">
              <a:extLst>
                <a:ext uri="{FF2B5EF4-FFF2-40B4-BE49-F238E27FC236}">
                  <a16:creationId xmlns:a16="http://schemas.microsoft.com/office/drawing/2014/main" id="{6F275D41-F3D2-3B51-26B2-06ECF5DC8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1526" y="6666212"/>
              <a:ext cx="140127" cy="66896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6" name="Freeform 534">
              <a:extLst>
                <a:ext uri="{FF2B5EF4-FFF2-40B4-BE49-F238E27FC236}">
                  <a16:creationId xmlns:a16="http://schemas.microsoft.com/office/drawing/2014/main" id="{14DD2EB0-0F2C-C635-0953-202B67310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0193" y="6481449"/>
              <a:ext cx="146495" cy="73269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7" name="Freeform 535">
              <a:extLst>
                <a:ext uri="{FF2B5EF4-FFF2-40B4-BE49-F238E27FC236}">
                  <a16:creationId xmlns:a16="http://schemas.microsoft.com/office/drawing/2014/main" id="{63F47617-645F-FEAF-3F85-A09C6D747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676" y="6385884"/>
              <a:ext cx="299364" cy="289884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8" name="Freeform 536">
              <a:extLst>
                <a:ext uri="{FF2B5EF4-FFF2-40B4-BE49-F238E27FC236}">
                  <a16:creationId xmlns:a16="http://schemas.microsoft.com/office/drawing/2014/main" id="{7AFE6978-5E7B-1E76-D310-880A62190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715" y="6592943"/>
              <a:ext cx="76432" cy="9238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39" name="Freeform 537">
              <a:extLst>
                <a:ext uri="{FF2B5EF4-FFF2-40B4-BE49-F238E27FC236}">
                  <a16:creationId xmlns:a16="http://schemas.microsoft.com/office/drawing/2014/main" id="{0ABDA300-F417-A2B0-56AE-187D70E18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2423" y="5694619"/>
              <a:ext cx="28662" cy="54153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0" name="Freeform 538">
              <a:extLst>
                <a:ext uri="{FF2B5EF4-FFF2-40B4-BE49-F238E27FC236}">
                  <a16:creationId xmlns:a16="http://schemas.microsoft.com/office/drawing/2014/main" id="{66126D69-E281-70B7-8950-4A7861670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2296" y="5787002"/>
              <a:ext cx="28662" cy="28669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1" name="Freeform 539">
              <a:extLst>
                <a:ext uri="{FF2B5EF4-FFF2-40B4-BE49-F238E27FC236}">
                  <a16:creationId xmlns:a16="http://schemas.microsoft.com/office/drawing/2014/main" id="{1844E5A5-6E1E-3A6C-CAF7-C5A05E903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8981" y="6283948"/>
              <a:ext cx="63695" cy="38227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2" name="Freeform 540">
              <a:extLst>
                <a:ext uri="{FF2B5EF4-FFF2-40B4-BE49-F238E27FC236}">
                  <a16:creationId xmlns:a16="http://schemas.microsoft.com/office/drawing/2014/main" id="{1923031F-45DC-ABCA-48C1-630132F6E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90" y="6057775"/>
              <a:ext cx="57323" cy="57338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3" name="Freeform 541">
              <a:extLst>
                <a:ext uri="{FF2B5EF4-FFF2-40B4-BE49-F238E27FC236}">
                  <a16:creationId xmlns:a16="http://schemas.microsoft.com/office/drawing/2014/main" id="{250CCF72-A164-27E8-899A-E11F8F7D3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229" y="5656392"/>
              <a:ext cx="57323" cy="66896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4" name="Freeform 542">
              <a:extLst>
                <a:ext uri="{FF2B5EF4-FFF2-40B4-BE49-F238E27FC236}">
                  <a16:creationId xmlns:a16="http://schemas.microsoft.com/office/drawing/2014/main" id="{84E72BC2-D557-8613-2B7E-3C9D95788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993" y="5618167"/>
              <a:ext cx="111465" cy="57338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5" name="Freeform 543">
              <a:extLst>
                <a:ext uri="{FF2B5EF4-FFF2-40B4-BE49-F238E27FC236}">
                  <a16:creationId xmlns:a16="http://schemas.microsoft.com/office/drawing/2014/main" id="{4E830F53-15A8-2716-4522-7DD1933A8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661" y="5583125"/>
              <a:ext cx="63695" cy="25484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6" name="Freeform 544">
              <a:extLst>
                <a:ext uri="{FF2B5EF4-FFF2-40B4-BE49-F238E27FC236}">
                  <a16:creationId xmlns:a16="http://schemas.microsoft.com/office/drawing/2014/main" id="{C207FAC8-A9FB-3F9F-039D-2A73679A6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756" y="5395179"/>
              <a:ext cx="318473" cy="222990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7" name="Freeform 545">
              <a:extLst>
                <a:ext uri="{FF2B5EF4-FFF2-40B4-BE49-F238E27FC236}">
                  <a16:creationId xmlns:a16="http://schemas.microsoft.com/office/drawing/2014/main" id="{CDEF2B9C-AEF8-2FFB-128E-B5CB0D38A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963" y="5376063"/>
              <a:ext cx="63695" cy="47785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8" name="Freeform 546">
              <a:extLst>
                <a:ext uri="{FF2B5EF4-FFF2-40B4-BE49-F238E27FC236}">
                  <a16:creationId xmlns:a16="http://schemas.microsoft.com/office/drawing/2014/main" id="{70F49F75-A1D5-073B-7DC9-41FD9229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852" y="5385621"/>
              <a:ext cx="35033" cy="47785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49" name="Freeform 547">
              <a:extLst>
                <a:ext uri="{FF2B5EF4-FFF2-40B4-BE49-F238E27FC236}">
                  <a16:creationId xmlns:a16="http://schemas.microsoft.com/office/drawing/2014/main" id="{08780C85-4003-D21B-6DE6-622D124D3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2864" y="5207233"/>
              <a:ext cx="28662" cy="57338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0" name="Freeform 548">
              <a:extLst>
                <a:ext uri="{FF2B5EF4-FFF2-40B4-BE49-F238E27FC236}">
                  <a16:creationId xmlns:a16="http://schemas.microsoft.com/office/drawing/2014/main" id="{F8E9334D-988D-4D1E-7DEC-5E8DF4D33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737" y="4719845"/>
              <a:ext cx="1343951" cy="984332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1" name="Freeform 549">
              <a:extLst>
                <a:ext uri="{FF2B5EF4-FFF2-40B4-BE49-F238E27FC236}">
                  <a16:creationId xmlns:a16="http://schemas.microsoft.com/office/drawing/2014/main" id="{8A92F899-C452-5CCB-F2DD-995963195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164" y="5637283"/>
              <a:ext cx="57323" cy="19114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2" name="Freeform 550">
              <a:extLst>
                <a:ext uri="{FF2B5EF4-FFF2-40B4-BE49-F238E27FC236}">
                  <a16:creationId xmlns:a16="http://schemas.microsoft.com/office/drawing/2014/main" id="{DF9BF4DB-065F-99A0-D147-4A675D583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3376" y="5226347"/>
              <a:ext cx="76432" cy="19114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3" name="Freeform 551">
              <a:extLst>
                <a:ext uri="{FF2B5EF4-FFF2-40B4-BE49-F238E27FC236}">
                  <a16:creationId xmlns:a16="http://schemas.microsoft.com/office/drawing/2014/main" id="{8AC6D308-AA3D-B5A3-E9A8-59DC5274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1911" y="5207233"/>
              <a:ext cx="111465" cy="9238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4" name="Freeform 552">
              <a:extLst>
                <a:ext uri="{FF2B5EF4-FFF2-40B4-BE49-F238E27FC236}">
                  <a16:creationId xmlns:a16="http://schemas.microsoft.com/office/drawing/2014/main" id="{0F0F24EB-A319-00E6-7D82-8DFE506AD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999" y="5124408"/>
              <a:ext cx="63695" cy="35042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5" name="Freeform 553">
              <a:extLst>
                <a:ext uri="{FF2B5EF4-FFF2-40B4-BE49-F238E27FC236}">
                  <a16:creationId xmlns:a16="http://schemas.microsoft.com/office/drawing/2014/main" id="{6F2C6271-6515-5294-5753-D5908E0EE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2358" y="5114850"/>
              <a:ext cx="57323" cy="28669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6" name="Freeform 554">
              <a:extLst>
                <a:ext uri="{FF2B5EF4-FFF2-40B4-BE49-F238E27FC236}">
                  <a16:creationId xmlns:a16="http://schemas.microsoft.com/office/drawing/2014/main" id="{CE6F2A51-012C-C8FF-039D-16FBEB740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8216" y="5095739"/>
              <a:ext cx="44586" cy="1911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7" name="Freeform 555">
              <a:extLst>
                <a:ext uri="{FF2B5EF4-FFF2-40B4-BE49-F238E27FC236}">
                  <a16:creationId xmlns:a16="http://schemas.microsoft.com/office/drawing/2014/main" id="{02F937C9-0912-F189-4BDF-62F52834F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567" y="4738956"/>
              <a:ext cx="245223" cy="105124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8" name="Freeform 556">
              <a:extLst>
                <a:ext uri="{FF2B5EF4-FFF2-40B4-BE49-F238E27FC236}">
                  <a16:creationId xmlns:a16="http://schemas.microsoft.com/office/drawing/2014/main" id="{662F10A7-51B7-0FBD-7908-61F8D41FA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742" y="6433669"/>
              <a:ext cx="270700" cy="178393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59" name="Freeform 557">
              <a:extLst>
                <a:ext uri="{FF2B5EF4-FFF2-40B4-BE49-F238E27FC236}">
                  <a16:creationId xmlns:a16="http://schemas.microsoft.com/office/drawing/2014/main" id="{ECBF30E5-EA35-E99F-6370-AE5B07133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6368" y="6226607"/>
              <a:ext cx="121018" cy="130608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0" name="Freeform 558">
              <a:extLst>
                <a:ext uri="{FF2B5EF4-FFF2-40B4-BE49-F238E27FC236}">
                  <a16:creationId xmlns:a16="http://schemas.microsoft.com/office/drawing/2014/main" id="{16833ABB-A58E-A968-553B-BDC8F99A8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923" y="6076886"/>
              <a:ext cx="38217" cy="38227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1" name="Freeform 559">
              <a:extLst>
                <a:ext uri="{FF2B5EF4-FFF2-40B4-BE49-F238E27FC236}">
                  <a16:creationId xmlns:a16="http://schemas.microsoft.com/office/drawing/2014/main" id="{6D3C423A-DFAA-CF07-9074-4FF42C01A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150" y="6032291"/>
              <a:ext cx="57323" cy="54153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2" name="Freeform 560">
              <a:extLst>
                <a:ext uri="{FF2B5EF4-FFF2-40B4-BE49-F238E27FC236}">
                  <a16:creationId xmlns:a16="http://schemas.microsoft.com/office/drawing/2014/main" id="{69BD0D27-9A01-8E66-2052-F07A40D45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673" y="6048217"/>
              <a:ext cx="35033" cy="57338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3" name="Freeform 561">
              <a:extLst>
                <a:ext uri="{FF2B5EF4-FFF2-40B4-BE49-F238E27FC236}">
                  <a16:creationId xmlns:a16="http://schemas.microsoft.com/office/drawing/2014/main" id="{55CC97CF-7887-8D76-966A-FBBEF3E85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347" y="5994061"/>
              <a:ext cx="47770" cy="101936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4" name="Freeform 562">
              <a:extLst>
                <a:ext uri="{FF2B5EF4-FFF2-40B4-BE49-F238E27FC236}">
                  <a16:creationId xmlns:a16="http://schemas.microsoft.com/office/drawing/2014/main" id="{8A6E7924-1A4A-EE4C-B989-B9CD60112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130" y="5955834"/>
              <a:ext cx="66879" cy="66896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5" name="Freeform 563">
              <a:extLst>
                <a:ext uri="{FF2B5EF4-FFF2-40B4-BE49-F238E27FC236}">
                  <a16:creationId xmlns:a16="http://schemas.microsoft.com/office/drawing/2014/main" id="{2CD005D9-EA4F-5FC9-3793-F27599436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009" y="5955834"/>
              <a:ext cx="63695" cy="86010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6" name="Freeform 564">
              <a:extLst>
                <a:ext uri="{FF2B5EF4-FFF2-40B4-BE49-F238E27FC236}">
                  <a16:creationId xmlns:a16="http://schemas.microsoft.com/office/drawing/2014/main" id="{45C4ADCE-4E36-89FB-4488-D0BEB229B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900" y="5974948"/>
              <a:ext cx="28662" cy="9556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7" name="Freeform 565">
              <a:extLst>
                <a:ext uri="{FF2B5EF4-FFF2-40B4-BE49-F238E27FC236}">
                  <a16:creationId xmlns:a16="http://schemas.microsoft.com/office/drawing/2014/main" id="{070A6EE2-D215-9CC0-2981-1F2943C4C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812" y="5984506"/>
              <a:ext cx="124202" cy="63711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8" name="Freeform 566">
              <a:extLst>
                <a:ext uri="{FF2B5EF4-FFF2-40B4-BE49-F238E27FC236}">
                  <a16:creationId xmlns:a16="http://schemas.microsoft.com/office/drawing/2014/main" id="{0D00E9E1-A8D8-DB9B-9235-16AA7A375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582" y="5927165"/>
              <a:ext cx="76432" cy="66896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69" name="Freeform 567">
              <a:extLst>
                <a:ext uri="{FF2B5EF4-FFF2-40B4-BE49-F238E27FC236}">
                  <a16:creationId xmlns:a16="http://schemas.microsoft.com/office/drawing/2014/main" id="{8D1FBA40-EEF9-A25A-8D38-0BDFEA4B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734" y="6182007"/>
              <a:ext cx="92356" cy="35042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0" name="Freeform 568">
              <a:extLst>
                <a:ext uri="{FF2B5EF4-FFF2-40B4-BE49-F238E27FC236}">
                  <a16:creationId xmlns:a16="http://schemas.microsoft.com/office/drawing/2014/main" id="{0E0C442E-2A3D-4468-A2BF-9F2447BDE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269" y="6236163"/>
              <a:ext cx="54139" cy="47785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1" name="Freeform 569">
              <a:extLst>
                <a:ext uri="{FF2B5EF4-FFF2-40B4-BE49-F238E27FC236}">
                  <a16:creationId xmlns:a16="http://schemas.microsoft.com/office/drawing/2014/main" id="{F5E4DE17-B75F-1E57-D321-954CCF71F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431" y="5076623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2" name="Freeform 570">
              <a:extLst>
                <a:ext uri="{FF2B5EF4-FFF2-40B4-BE49-F238E27FC236}">
                  <a16:creationId xmlns:a16="http://schemas.microsoft.com/office/drawing/2014/main" id="{005A9B88-FA85-308C-856F-3766C6416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9554" y="5133964"/>
              <a:ext cx="47770" cy="35042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3" name="Freeform 571">
              <a:extLst>
                <a:ext uri="{FF2B5EF4-FFF2-40B4-BE49-F238E27FC236}">
                  <a16:creationId xmlns:a16="http://schemas.microsoft.com/office/drawing/2014/main" id="{1500F984-88A1-E581-BDF5-06822B392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228" y="5169003"/>
              <a:ext cx="19109" cy="19114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4" name="Freeform 572">
              <a:extLst>
                <a:ext uri="{FF2B5EF4-FFF2-40B4-BE49-F238E27FC236}">
                  <a16:creationId xmlns:a16="http://schemas.microsoft.com/office/drawing/2014/main" id="{80E34511-E5D5-9932-F2ED-3A7B1543B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678" y="4777183"/>
              <a:ext cx="859874" cy="420492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5" name="Freeform 573">
              <a:extLst>
                <a:ext uri="{FF2B5EF4-FFF2-40B4-BE49-F238E27FC236}">
                  <a16:creationId xmlns:a16="http://schemas.microsoft.com/office/drawing/2014/main" id="{E355F664-595E-C072-5786-0D79FD254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745" y="4738956"/>
              <a:ext cx="130574" cy="86010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6" name="Freeform 574">
              <a:extLst>
                <a:ext uri="{FF2B5EF4-FFF2-40B4-BE49-F238E27FC236}">
                  <a16:creationId xmlns:a16="http://schemas.microsoft.com/office/drawing/2014/main" id="{1FD3BC12-0B04-2D91-AB31-BF1D20BB9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751" y="4700729"/>
              <a:ext cx="296178" cy="273958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7" name="Freeform 575">
              <a:extLst>
                <a:ext uri="{FF2B5EF4-FFF2-40B4-BE49-F238E27FC236}">
                  <a16:creationId xmlns:a16="http://schemas.microsoft.com/office/drawing/2014/main" id="{26B0D162-BC2A-C1B0-3B09-441652655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037" y="4700729"/>
              <a:ext cx="261145" cy="207060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8" name="Freeform 576">
              <a:extLst>
                <a:ext uri="{FF2B5EF4-FFF2-40B4-BE49-F238E27FC236}">
                  <a16:creationId xmlns:a16="http://schemas.microsoft.com/office/drawing/2014/main" id="{F98875B1-414B-545E-6421-39C70B915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3947" y="4675245"/>
              <a:ext cx="503186" cy="308998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79" name="Freeform 577">
              <a:extLst>
                <a:ext uri="{FF2B5EF4-FFF2-40B4-BE49-F238E27FC236}">
                  <a16:creationId xmlns:a16="http://schemas.microsoft.com/office/drawing/2014/main" id="{5EDA75CD-ABC7-A052-54A0-D56985FE6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1655" y="4589235"/>
              <a:ext cx="66879" cy="38227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0" name="Freeform 578">
              <a:extLst>
                <a:ext uri="{FF2B5EF4-FFF2-40B4-BE49-F238E27FC236}">
                  <a16:creationId xmlns:a16="http://schemas.microsoft.com/office/drawing/2014/main" id="{847CE8BE-52C9-52AA-FA6E-931464B07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221" y="4420403"/>
              <a:ext cx="560509" cy="264400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1" name="Freeform 579">
              <a:extLst>
                <a:ext uri="{FF2B5EF4-FFF2-40B4-BE49-F238E27FC236}">
                  <a16:creationId xmlns:a16="http://schemas.microsoft.com/office/drawing/2014/main" id="{73C6B8B9-C75D-ACE3-5BE3-4737766C5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678" y="4525526"/>
              <a:ext cx="95541" cy="63711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2" name="Freeform 580">
              <a:extLst>
                <a:ext uri="{FF2B5EF4-FFF2-40B4-BE49-F238E27FC236}">
                  <a16:creationId xmlns:a16="http://schemas.microsoft.com/office/drawing/2014/main" id="{75AC37D3-2CAE-73AA-1B02-85C71AAB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074" y="4385363"/>
              <a:ext cx="343950" cy="159279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3" name="Freeform 581">
              <a:extLst>
                <a:ext uri="{FF2B5EF4-FFF2-40B4-BE49-F238E27FC236}">
                  <a16:creationId xmlns:a16="http://schemas.microsoft.com/office/drawing/2014/main" id="{1E48A56D-CF6E-B457-94DB-7CEF6C391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6686" y="4449069"/>
              <a:ext cx="73248" cy="19114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4" name="Freeform 582">
              <a:extLst>
                <a:ext uri="{FF2B5EF4-FFF2-40B4-BE49-F238E27FC236}">
                  <a16:creationId xmlns:a16="http://schemas.microsoft.com/office/drawing/2014/main" id="{A4E0A49A-869C-BE2C-662D-7ED0901FF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81" y="4318467"/>
              <a:ext cx="197453" cy="92380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5" name="Freeform 583">
              <a:extLst>
                <a:ext uri="{FF2B5EF4-FFF2-40B4-BE49-F238E27FC236}">
                  <a16:creationId xmlns:a16="http://schemas.microsoft.com/office/drawing/2014/main" id="{D049B996-0F23-9538-F8B4-FFF0694D9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577" y="4337578"/>
              <a:ext cx="73248" cy="38227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6" name="Freeform 584">
              <a:extLst>
                <a:ext uri="{FF2B5EF4-FFF2-40B4-BE49-F238E27FC236}">
                  <a16:creationId xmlns:a16="http://schemas.microsoft.com/office/drawing/2014/main" id="{D54C4E28-0EC7-75BA-2A61-2A29C451D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9489" y="4251568"/>
              <a:ext cx="197453" cy="66896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7" name="Freeform 585">
              <a:extLst>
                <a:ext uri="{FF2B5EF4-FFF2-40B4-BE49-F238E27FC236}">
                  <a16:creationId xmlns:a16="http://schemas.microsoft.com/office/drawing/2014/main" id="{0B3075A4-7342-8F33-BCC6-9DC55E1E6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195" y="4449069"/>
              <a:ext cx="261145" cy="178393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8" name="Freeform 586">
              <a:extLst>
                <a:ext uri="{FF2B5EF4-FFF2-40B4-BE49-F238E27FC236}">
                  <a16:creationId xmlns:a16="http://schemas.microsoft.com/office/drawing/2014/main" id="{31D3DD7E-FECA-FFE4-5E03-56C318CF2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534" y="4535082"/>
              <a:ext cx="82803" cy="25484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89" name="Freeform 587">
              <a:extLst>
                <a:ext uri="{FF2B5EF4-FFF2-40B4-BE49-F238E27FC236}">
                  <a16:creationId xmlns:a16="http://schemas.microsoft.com/office/drawing/2014/main" id="{1568DC3A-6286-EDB7-D2FC-FFBADB508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425" y="4525526"/>
              <a:ext cx="76432" cy="19114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0" name="Freeform 588">
              <a:extLst>
                <a:ext uri="{FF2B5EF4-FFF2-40B4-BE49-F238E27FC236}">
                  <a16:creationId xmlns:a16="http://schemas.microsoft.com/office/drawing/2014/main" id="{A740F4C0-F308-1144-DB3F-91BC659D6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208" y="4496854"/>
              <a:ext cx="95541" cy="47785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1" name="Freeform 589">
              <a:extLst>
                <a:ext uri="{FF2B5EF4-FFF2-40B4-BE49-F238E27FC236}">
                  <a16:creationId xmlns:a16="http://schemas.microsoft.com/office/drawing/2014/main" id="{CF5A978D-A312-9650-CEF0-B1E77072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763" y="4458630"/>
              <a:ext cx="66879" cy="47785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2" name="Freeform 590">
              <a:extLst>
                <a:ext uri="{FF2B5EF4-FFF2-40B4-BE49-F238E27FC236}">
                  <a16:creationId xmlns:a16="http://schemas.microsoft.com/office/drawing/2014/main" id="{672816FE-19E0-1F23-A927-C745E774F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07" y="4347133"/>
              <a:ext cx="111465" cy="82827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3" name="Freeform 591">
              <a:extLst>
                <a:ext uri="{FF2B5EF4-FFF2-40B4-BE49-F238E27FC236}">
                  <a16:creationId xmlns:a16="http://schemas.microsoft.com/office/drawing/2014/main" id="{B9A42007-517F-6C3C-47CB-39D9D7BBB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6751" y="4337578"/>
              <a:ext cx="82803" cy="28669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4" name="Freeform 592">
              <a:extLst>
                <a:ext uri="{FF2B5EF4-FFF2-40B4-BE49-F238E27FC236}">
                  <a16:creationId xmlns:a16="http://schemas.microsoft.com/office/drawing/2014/main" id="{D0B7060F-0221-2487-F282-51713CC6F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7513" y="4187857"/>
              <a:ext cx="334395" cy="178393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5" name="Freeform 593">
              <a:extLst>
                <a:ext uri="{FF2B5EF4-FFF2-40B4-BE49-F238E27FC236}">
                  <a16:creationId xmlns:a16="http://schemas.microsoft.com/office/drawing/2014/main" id="{060C4FF7-D04F-9AC6-06B8-48F50FCD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660" y="4101847"/>
              <a:ext cx="101909" cy="47785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6" name="Freeform 594">
              <a:extLst>
                <a:ext uri="{FF2B5EF4-FFF2-40B4-BE49-F238E27FC236}">
                  <a16:creationId xmlns:a16="http://schemas.microsoft.com/office/drawing/2014/main" id="{4065DE54-2636-FFE9-DCE5-03A658FC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463" y="4251568"/>
              <a:ext cx="187897" cy="105124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7" name="Freeform 595">
              <a:extLst>
                <a:ext uri="{FF2B5EF4-FFF2-40B4-BE49-F238E27FC236}">
                  <a16:creationId xmlns:a16="http://schemas.microsoft.com/office/drawing/2014/main" id="{8EBC21B9-5C26-A830-7803-B47B7645C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6560" y="4347133"/>
              <a:ext cx="165604" cy="47785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8" name="Freeform 596">
              <a:extLst>
                <a:ext uri="{FF2B5EF4-FFF2-40B4-BE49-F238E27FC236}">
                  <a16:creationId xmlns:a16="http://schemas.microsoft.com/office/drawing/2014/main" id="{AFC79E23-948C-5BAE-7206-020F5DDA0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007" y="4560566"/>
              <a:ext cx="156051" cy="105124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199" name="Freeform 597">
              <a:extLst>
                <a:ext uri="{FF2B5EF4-FFF2-40B4-BE49-F238E27FC236}">
                  <a16:creationId xmlns:a16="http://schemas.microsoft.com/office/drawing/2014/main" id="{4E6895D2-089B-C2A2-76A3-617814ED1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254" y="4535082"/>
              <a:ext cx="38217" cy="25484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0" name="Freeform 598">
              <a:extLst>
                <a:ext uri="{FF2B5EF4-FFF2-40B4-BE49-F238E27FC236}">
                  <a16:creationId xmlns:a16="http://schemas.microsoft.com/office/drawing/2014/main" id="{194B21C9-7E21-C2A3-6F91-452E8B497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43" y="4366247"/>
              <a:ext cx="82803" cy="54153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1" name="Freeform 599">
              <a:extLst>
                <a:ext uri="{FF2B5EF4-FFF2-40B4-BE49-F238E27FC236}">
                  <a16:creationId xmlns:a16="http://schemas.microsoft.com/office/drawing/2014/main" id="{F3939438-CD40-4EB2-BCF3-3AAFF675A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3629" y="4449069"/>
              <a:ext cx="28662" cy="38227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2" name="Freeform 600">
              <a:extLst>
                <a:ext uri="{FF2B5EF4-FFF2-40B4-BE49-F238E27FC236}">
                  <a16:creationId xmlns:a16="http://schemas.microsoft.com/office/drawing/2014/main" id="{A1D8D3C7-8ACA-9718-113A-58577254C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896" y="4420403"/>
              <a:ext cx="831212" cy="254845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3" name="Freeform 601">
              <a:extLst>
                <a:ext uri="{FF2B5EF4-FFF2-40B4-BE49-F238E27FC236}">
                  <a16:creationId xmlns:a16="http://schemas.microsoft.com/office/drawing/2014/main" id="{6B1131C2-46FA-6613-2E58-54A90E62E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007" y="3980797"/>
              <a:ext cx="550956" cy="347225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4" name="Freeform 602">
              <a:extLst>
                <a:ext uri="{FF2B5EF4-FFF2-40B4-BE49-F238E27FC236}">
                  <a16:creationId xmlns:a16="http://schemas.microsoft.com/office/drawing/2014/main" id="{10FBC47C-B383-D294-AF4B-AC084E9D2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34" y="3767367"/>
              <a:ext cx="1455416" cy="75815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5" name="Freeform 604">
              <a:extLst>
                <a:ext uri="{FF2B5EF4-FFF2-40B4-BE49-F238E27FC236}">
                  <a16:creationId xmlns:a16="http://schemas.microsoft.com/office/drawing/2014/main" id="{97249857-42AA-20F8-12CB-C2F603F7C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1466" y="4187857"/>
              <a:ext cx="130574" cy="47785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6" name="Freeform 605">
              <a:extLst>
                <a:ext uri="{FF2B5EF4-FFF2-40B4-BE49-F238E27FC236}">
                  <a16:creationId xmlns:a16="http://schemas.microsoft.com/office/drawing/2014/main" id="{859A27E0-9A35-1BAF-EEE2-F9DDC36E2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407" y="4226081"/>
              <a:ext cx="54142" cy="19114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7" name="Freeform 606">
              <a:extLst>
                <a:ext uri="{FF2B5EF4-FFF2-40B4-BE49-F238E27FC236}">
                  <a16:creationId xmlns:a16="http://schemas.microsoft.com/office/drawing/2014/main" id="{3A52DB1D-898A-FB64-7F6B-577C5C665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446" y="4515968"/>
              <a:ext cx="54142" cy="28672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8" name="Freeform 607">
              <a:extLst>
                <a:ext uri="{FF2B5EF4-FFF2-40B4-BE49-F238E27FC236}">
                  <a16:creationId xmlns:a16="http://schemas.microsoft.com/office/drawing/2014/main" id="{39586BD5-C77F-6B8E-5FF5-1830D64A4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5282" y="5815671"/>
              <a:ext cx="47770" cy="38227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09" name="Freeform 608">
              <a:extLst>
                <a:ext uri="{FF2B5EF4-FFF2-40B4-BE49-F238E27FC236}">
                  <a16:creationId xmlns:a16="http://schemas.microsoft.com/office/drawing/2014/main" id="{1F681BD9-ED15-5B89-F50F-FF7A2CBD2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164" y="5806113"/>
              <a:ext cx="9556" cy="9558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0" name="Freeform 609">
              <a:extLst>
                <a:ext uri="{FF2B5EF4-FFF2-40B4-BE49-F238E27FC236}">
                  <a16:creationId xmlns:a16="http://schemas.microsoft.com/office/drawing/2014/main" id="{5FF81D0E-AD23-EB8D-BC6F-4B1998066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931" y="5815671"/>
              <a:ext cx="63695" cy="57338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1" name="Freeform 610">
              <a:extLst>
                <a:ext uri="{FF2B5EF4-FFF2-40B4-BE49-F238E27FC236}">
                  <a16:creationId xmlns:a16="http://schemas.microsoft.com/office/drawing/2014/main" id="{3A777D4B-1AFB-C5C6-538F-4143D2A69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1981" y="9138193"/>
              <a:ext cx="19109" cy="9558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2" name="Freeform 611">
              <a:extLst>
                <a:ext uri="{FF2B5EF4-FFF2-40B4-BE49-F238E27FC236}">
                  <a16:creationId xmlns:a16="http://schemas.microsoft.com/office/drawing/2014/main" id="{7CC78131-1B8F-E645-F40C-95B7425F7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0962" y="9119079"/>
              <a:ext cx="19109" cy="1911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3" name="Freeform 612">
              <a:extLst>
                <a:ext uri="{FF2B5EF4-FFF2-40B4-BE49-F238E27FC236}">
                  <a16:creationId xmlns:a16="http://schemas.microsoft.com/office/drawing/2014/main" id="{E74E88D9-003F-8B3C-6EEA-3E06DDBA2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1345" y="10785121"/>
              <a:ext cx="63695" cy="47785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4" name="Rectangle 613">
              <a:extLst>
                <a:ext uri="{FF2B5EF4-FFF2-40B4-BE49-F238E27FC236}">
                  <a16:creationId xmlns:a16="http://schemas.microsoft.com/office/drawing/2014/main" id="{D990BF16-8846-F5FD-D2D6-D32BB870D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1788" y="5197675"/>
              <a:ext cx="3187" cy="3188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5" name="Freeform 614">
              <a:extLst>
                <a:ext uri="{FF2B5EF4-FFF2-40B4-BE49-F238E27FC236}">
                  <a16:creationId xmlns:a16="http://schemas.microsoft.com/office/drawing/2014/main" id="{9E6927F0-3AD6-6257-C436-DCC901BE1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7516" y="10504795"/>
              <a:ext cx="95541" cy="82827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6" name="Freeform 615">
              <a:extLst>
                <a:ext uri="{FF2B5EF4-FFF2-40B4-BE49-F238E27FC236}">
                  <a16:creationId xmlns:a16="http://schemas.microsoft.com/office/drawing/2014/main" id="{D574F8B0-A40C-369A-2223-B337089CA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211" y="6733109"/>
              <a:ext cx="66879" cy="28672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7" name="Freeform 616">
              <a:extLst>
                <a:ext uri="{FF2B5EF4-FFF2-40B4-BE49-F238E27FC236}">
                  <a16:creationId xmlns:a16="http://schemas.microsoft.com/office/drawing/2014/main" id="{19DAD693-C2F6-9D73-ABC3-EB13EA25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3629" y="11766268"/>
              <a:ext cx="168791" cy="149721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8" name="Freeform 617">
              <a:extLst>
                <a:ext uri="{FF2B5EF4-FFF2-40B4-BE49-F238E27FC236}">
                  <a16:creationId xmlns:a16="http://schemas.microsoft.com/office/drawing/2014/main" id="{A569D3CE-87A4-78EC-F644-A3133548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288" y="11747159"/>
              <a:ext cx="280256" cy="216615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19" name="Freeform 618">
              <a:extLst>
                <a:ext uri="{FF2B5EF4-FFF2-40B4-BE49-F238E27FC236}">
                  <a16:creationId xmlns:a16="http://schemas.microsoft.com/office/drawing/2014/main" id="{79DBF009-9A50-729E-59CE-054090E28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0699" y="8501084"/>
              <a:ext cx="710194" cy="516057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0" name="Freeform 619">
              <a:extLst>
                <a:ext uri="{FF2B5EF4-FFF2-40B4-BE49-F238E27FC236}">
                  <a16:creationId xmlns:a16="http://schemas.microsoft.com/office/drawing/2014/main" id="{644DD9B1-2135-3949-516D-7FD37393B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0764" y="8641249"/>
              <a:ext cx="242036" cy="356781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1" name="Freeform 620">
              <a:extLst>
                <a:ext uri="{FF2B5EF4-FFF2-40B4-BE49-F238E27FC236}">
                  <a16:creationId xmlns:a16="http://schemas.microsoft.com/office/drawing/2014/main" id="{C4811032-7BDF-D573-A769-02025AF7F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6815" y="8752743"/>
              <a:ext cx="207006" cy="216615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2" name="Freeform 621">
              <a:extLst>
                <a:ext uri="{FF2B5EF4-FFF2-40B4-BE49-F238E27FC236}">
                  <a16:creationId xmlns:a16="http://schemas.microsoft.com/office/drawing/2014/main" id="{6069CA63-E3E0-AB62-8924-FAEAFDC7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5606" y="8771859"/>
              <a:ext cx="149682" cy="168837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3" name="Freeform 622">
              <a:extLst>
                <a:ext uri="{FF2B5EF4-FFF2-40B4-BE49-F238E27FC236}">
                  <a16:creationId xmlns:a16="http://schemas.microsoft.com/office/drawing/2014/main" id="{4DECA579-6B42-C1AB-2E28-C0A40FAD9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211" y="8453303"/>
              <a:ext cx="754780" cy="786831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4" name="Freeform 623">
              <a:extLst>
                <a:ext uri="{FF2B5EF4-FFF2-40B4-BE49-F238E27FC236}">
                  <a16:creationId xmlns:a16="http://schemas.microsoft.com/office/drawing/2014/main" id="{7D6C821C-ED69-7631-DF91-B3B29AC70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120" y="8978916"/>
              <a:ext cx="261145" cy="3090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5" name="Freeform 624">
              <a:extLst>
                <a:ext uri="{FF2B5EF4-FFF2-40B4-BE49-F238E27FC236}">
                  <a16:creationId xmlns:a16="http://schemas.microsoft.com/office/drawing/2014/main" id="{9702155C-4168-5672-CD3E-C5253B408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458" y="9036257"/>
              <a:ext cx="598727" cy="888769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6" name="Freeform 625">
              <a:extLst>
                <a:ext uri="{FF2B5EF4-FFF2-40B4-BE49-F238E27FC236}">
                  <a16:creationId xmlns:a16="http://schemas.microsoft.com/office/drawing/2014/main" id="{692FBE13-975C-933A-E1E1-B0951B372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790" y="9867685"/>
              <a:ext cx="407643" cy="1984597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7" name="Freeform 626">
              <a:extLst>
                <a:ext uri="{FF2B5EF4-FFF2-40B4-BE49-F238E27FC236}">
                  <a16:creationId xmlns:a16="http://schemas.microsoft.com/office/drawing/2014/main" id="{3EECE01A-2D73-9B20-3B64-FC2251F83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5859" y="9485418"/>
              <a:ext cx="598727" cy="653038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8" name="Freeform 627">
              <a:extLst>
                <a:ext uri="{FF2B5EF4-FFF2-40B4-BE49-F238E27FC236}">
                  <a16:creationId xmlns:a16="http://schemas.microsoft.com/office/drawing/2014/main" id="{5C40F664-1703-5126-E8F7-4E983CCD2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3441" y="9950508"/>
              <a:ext cx="420383" cy="41412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29" name="Freeform 628">
              <a:extLst>
                <a:ext uri="{FF2B5EF4-FFF2-40B4-BE49-F238E27FC236}">
                  <a16:creationId xmlns:a16="http://schemas.microsoft.com/office/drawing/2014/main" id="{B021B3E6-F605-EE80-6C45-72D29F2AD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41593" y="8800526"/>
              <a:ext cx="1856688" cy="188265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0" name="Freeform 629">
              <a:extLst>
                <a:ext uri="{FF2B5EF4-FFF2-40B4-BE49-F238E27FC236}">
                  <a16:creationId xmlns:a16="http://schemas.microsoft.com/office/drawing/2014/main" id="{A497BEC4-B008-59A1-DE7D-10F6330F1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1338" y="10485681"/>
              <a:ext cx="251592" cy="261215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1" name="Freeform 630">
              <a:extLst>
                <a:ext uri="{FF2B5EF4-FFF2-40B4-BE49-F238E27FC236}">
                  <a16:creationId xmlns:a16="http://schemas.microsoft.com/office/drawing/2014/main" id="{0B1A0A3A-0084-7FCA-2D40-4B95B22D5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593" y="10074745"/>
              <a:ext cx="961783" cy="1672412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2" name="Freeform 631">
              <a:extLst>
                <a:ext uri="{FF2B5EF4-FFF2-40B4-BE49-F238E27FC236}">
                  <a16:creationId xmlns:a16="http://schemas.microsoft.com/office/drawing/2014/main" id="{77B6ADC6-FFAD-0793-8AAF-BCAE39765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7387" y="8313140"/>
              <a:ext cx="203824" cy="226173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3" name="Freeform 632">
              <a:extLst>
                <a:ext uri="{FF2B5EF4-FFF2-40B4-BE49-F238E27FC236}">
                  <a16:creationId xmlns:a16="http://schemas.microsoft.com/office/drawing/2014/main" id="{3A900735-924E-9C09-4677-A45569069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1084" y="8520197"/>
              <a:ext cx="159235" cy="140163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4" name="Freeform 633">
              <a:extLst>
                <a:ext uri="{FF2B5EF4-FFF2-40B4-BE49-F238E27FC236}">
                  <a16:creationId xmlns:a16="http://schemas.microsoft.com/office/drawing/2014/main" id="{E70698D4-2AA6-E561-CFDF-83719BA36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737" y="8360921"/>
              <a:ext cx="105096" cy="82827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5" name="Freeform 634">
              <a:extLst>
                <a:ext uri="{FF2B5EF4-FFF2-40B4-BE49-F238E27FC236}">
                  <a16:creationId xmlns:a16="http://schemas.microsoft.com/office/drawing/2014/main" id="{6142ABCF-5114-FB90-B559-0AF22BF56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272" y="8192091"/>
              <a:ext cx="187902" cy="216615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6" name="Freeform 635">
              <a:extLst>
                <a:ext uri="{FF2B5EF4-FFF2-40B4-BE49-F238E27FC236}">
                  <a16:creationId xmlns:a16="http://schemas.microsoft.com/office/drawing/2014/main" id="{3EAD246B-6019-EAB1-DB52-198B0CB6C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4330" y="7453043"/>
              <a:ext cx="1398093" cy="898324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7" name="Freeform 636">
              <a:extLst>
                <a:ext uri="{FF2B5EF4-FFF2-40B4-BE49-F238E27FC236}">
                  <a16:creationId xmlns:a16="http://schemas.microsoft.com/office/drawing/2014/main" id="{F478FF69-3EAF-98CB-C2DE-8262029F7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402" y="8287656"/>
              <a:ext cx="280256" cy="14972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8" name="Freeform 637">
              <a:extLst>
                <a:ext uri="{FF2B5EF4-FFF2-40B4-BE49-F238E27FC236}">
                  <a16:creationId xmlns:a16="http://schemas.microsoft.com/office/drawing/2014/main" id="{2A2C2915-0430-739E-C22A-CE42C0913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402" y="8163419"/>
              <a:ext cx="66879" cy="140163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39" name="Freeform 638">
              <a:extLst>
                <a:ext uri="{FF2B5EF4-FFF2-40B4-BE49-F238E27FC236}">
                  <a16:creationId xmlns:a16="http://schemas.microsoft.com/office/drawing/2014/main" id="{47EF9255-87B3-C935-2DB4-05867A089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035" y="8080592"/>
              <a:ext cx="121018" cy="101936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0" name="Freeform 639">
              <a:extLst>
                <a:ext uri="{FF2B5EF4-FFF2-40B4-BE49-F238E27FC236}">
                  <a16:creationId xmlns:a16="http://schemas.microsoft.com/office/drawing/2014/main" id="{DA210444-64FE-4B55-0A9A-CBD00A5AB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3503" y="8080592"/>
              <a:ext cx="168791" cy="140163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1" name="Freeform 640">
              <a:extLst>
                <a:ext uri="{FF2B5EF4-FFF2-40B4-BE49-F238E27FC236}">
                  <a16:creationId xmlns:a16="http://schemas.microsoft.com/office/drawing/2014/main" id="{3F4BB466-CA4C-1F18-0A96-936C562A0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499" y="4965129"/>
              <a:ext cx="1812106" cy="1216878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2" name="Freeform 641">
              <a:extLst>
                <a:ext uri="{FF2B5EF4-FFF2-40B4-BE49-F238E27FC236}">
                  <a16:creationId xmlns:a16="http://schemas.microsoft.com/office/drawing/2014/main" id="{76AF3F5D-739C-C70D-8FF5-4A84CB50E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86" y="6516489"/>
              <a:ext cx="2697455" cy="1337930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3" name="Freeform 642">
              <a:extLst>
                <a:ext uri="{FF2B5EF4-FFF2-40B4-BE49-F238E27FC236}">
                  <a16:creationId xmlns:a16="http://schemas.microsoft.com/office/drawing/2014/main" id="{6842619E-A8A2-5CBB-B2F9-78CB6F304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33309" y="4907791"/>
              <a:ext cx="3984080" cy="2048308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4" name="Freeform 643">
              <a:extLst>
                <a:ext uri="{FF2B5EF4-FFF2-40B4-BE49-F238E27FC236}">
                  <a16:creationId xmlns:a16="http://schemas.microsoft.com/office/drawing/2014/main" id="{76F78EC1-E7D5-A9D3-B8B7-924F0E280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3512" y="9466307"/>
              <a:ext cx="95541" cy="82827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5" name="Freeform 644">
              <a:extLst>
                <a:ext uri="{FF2B5EF4-FFF2-40B4-BE49-F238E27FC236}">
                  <a16:creationId xmlns:a16="http://schemas.microsoft.com/office/drawing/2014/main" id="{210C6B4A-CC5E-AC34-4AD4-D9F674518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19944" y="9447193"/>
              <a:ext cx="121018" cy="44598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6" name="Freeform 645">
              <a:extLst>
                <a:ext uri="{FF2B5EF4-FFF2-40B4-BE49-F238E27FC236}">
                  <a16:creationId xmlns:a16="http://schemas.microsoft.com/office/drawing/2014/main" id="{176EDD86-F2E2-873A-D68F-23061932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3444" y="6414553"/>
              <a:ext cx="289811" cy="159279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7" name="Freeform 646">
              <a:extLst>
                <a:ext uri="{FF2B5EF4-FFF2-40B4-BE49-F238E27FC236}">
                  <a16:creationId xmlns:a16="http://schemas.microsoft.com/office/drawing/2014/main" id="{B79744CF-746D-7EFC-B67D-F13BA1FE2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2870" y="6545160"/>
              <a:ext cx="347132" cy="14972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8" name="Freeform 647">
              <a:extLst>
                <a:ext uri="{FF2B5EF4-FFF2-40B4-BE49-F238E27FC236}">
                  <a16:creationId xmlns:a16="http://schemas.microsoft.com/office/drawing/2014/main" id="{AF4CA3E4-8BD8-4230-D605-1A306B2C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1850" y="6656654"/>
              <a:ext cx="531848" cy="516057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49" name="Freeform 648">
              <a:extLst>
                <a:ext uri="{FF2B5EF4-FFF2-40B4-BE49-F238E27FC236}">
                  <a16:creationId xmlns:a16="http://schemas.microsoft.com/office/drawing/2014/main" id="{6DE42478-6639-1E01-ED51-7EF03487F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0767" y="6685324"/>
              <a:ext cx="251592" cy="235731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0" name="Freeform 649">
              <a:extLst>
                <a:ext uri="{FF2B5EF4-FFF2-40B4-BE49-F238E27FC236}">
                  <a16:creationId xmlns:a16="http://schemas.microsoft.com/office/drawing/2014/main" id="{6CA3D22C-4A7E-C180-5D2A-FA8B4AE9A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0893" y="6414553"/>
              <a:ext cx="617835" cy="531986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1" name="Freeform 650">
              <a:extLst>
                <a:ext uri="{FF2B5EF4-FFF2-40B4-BE49-F238E27FC236}">
                  <a16:creationId xmlns:a16="http://schemas.microsoft.com/office/drawing/2014/main" id="{97899178-4B40-A7B8-2330-87CB929F7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3632" y="6621615"/>
              <a:ext cx="207006" cy="140163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2" name="Freeform 651">
              <a:extLst>
                <a:ext uri="{FF2B5EF4-FFF2-40B4-BE49-F238E27FC236}">
                  <a16:creationId xmlns:a16="http://schemas.microsoft.com/office/drawing/2014/main" id="{A1E39923-5F06-203A-2C74-B7932444B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8475" y="6395439"/>
              <a:ext cx="194268" cy="121050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3" name="Freeform 652">
              <a:extLst>
                <a:ext uri="{FF2B5EF4-FFF2-40B4-BE49-F238E27FC236}">
                  <a16:creationId xmlns:a16="http://schemas.microsoft.com/office/drawing/2014/main" id="{0974F37E-02A7-0D3F-84BA-595F76AEB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7711" y="6481449"/>
              <a:ext cx="35033" cy="35042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4" name="Freeform 653">
              <a:extLst>
                <a:ext uri="{FF2B5EF4-FFF2-40B4-BE49-F238E27FC236}">
                  <a16:creationId xmlns:a16="http://schemas.microsoft.com/office/drawing/2014/main" id="{6EAC9B66-A438-647E-293C-655EBB0F0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3061" y="6264832"/>
              <a:ext cx="187902" cy="168837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5" name="Freeform 654">
              <a:extLst>
                <a:ext uri="{FF2B5EF4-FFF2-40B4-BE49-F238E27FC236}">
                  <a16:creationId xmlns:a16="http://schemas.microsoft.com/office/drawing/2014/main" id="{5ECE2C0C-26CA-2821-8B1F-1FDDAA833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9173" y="5984503"/>
              <a:ext cx="140127" cy="20706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6" name="Freeform 655">
              <a:extLst>
                <a:ext uri="{FF2B5EF4-FFF2-40B4-BE49-F238E27FC236}">
                  <a16:creationId xmlns:a16="http://schemas.microsoft.com/office/drawing/2014/main" id="{5892DF88-9A41-C6CE-5CEE-0BFF53FA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7264" y="6172454"/>
              <a:ext cx="417198" cy="484203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7" name="Freeform 656">
              <a:extLst>
                <a:ext uri="{FF2B5EF4-FFF2-40B4-BE49-F238E27FC236}">
                  <a16:creationId xmlns:a16="http://schemas.microsoft.com/office/drawing/2014/main" id="{21E3F862-83B9-EF31-F96B-F9B5F6900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2935" y="6322173"/>
              <a:ext cx="831212" cy="49376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8" name="Freeform 657">
              <a:extLst>
                <a:ext uri="{FF2B5EF4-FFF2-40B4-BE49-F238E27FC236}">
                  <a16:creationId xmlns:a16="http://schemas.microsoft.com/office/drawing/2014/main" id="{76CACB33-91D2-C8F8-65DD-668970CA3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1788" y="6506933"/>
              <a:ext cx="280256" cy="114679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59" name="Freeform 658">
              <a:extLst>
                <a:ext uri="{FF2B5EF4-FFF2-40B4-BE49-F238E27FC236}">
                  <a16:creationId xmlns:a16="http://schemas.microsoft.com/office/drawing/2014/main" id="{B0EE38F3-C29B-E56F-42D1-DD3EF50D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703" y="6086441"/>
              <a:ext cx="439491" cy="32811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0" name="Freeform 659">
              <a:extLst>
                <a:ext uri="{FF2B5EF4-FFF2-40B4-BE49-F238E27FC236}">
                  <a16:creationId xmlns:a16="http://schemas.microsoft.com/office/drawing/2014/main" id="{CECC23A7-2065-C07A-2997-73EC615FD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8794" y="6067328"/>
              <a:ext cx="270700" cy="178393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1" name="Freeform 660">
              <a:extLst>
                <a:ext uri="{FF2B5EF4-FFF2-40B4-BE49-F238E27FC236}">
                  <a16:creationId xmlns:a16="http://schemas.microsoft.com/office/drawing/2014/main" id="{C6BA92F0-7FD9-7988-DE20-DD1C900BF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8794" y="5955834"/>
              <a:ext cx="334397" cy="168837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2" name="Freeform 661">
              <a:extLst>
                <a:ext uri="{FF2B5EF4-FFF2-40B4-BE49-F238E27FC236}">
                  <a16:creationId xmlns:a16="http://schemas.microsoft.com/office/drawing/2014/main" id="{5ECA41D1-A942-A9E6-A887-C345E1EFA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0703" y="5853898"/>
              <a:ext cx="222932" cy="140163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3" name="Freeform 662">
              <a:extLst>
                <a:ext uri="{FF2B5EF4-FFF2-40B4-BE49-F238E27FC236}">
                  <a16:creationId xmlns:a16="http://schemas.microsoft.com/office/drawing/2014/main" id="{1CF067AE-05E7-C110-0E89-B1CF02BCD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917" y="6143782"/>
              <a:ext cx="149682" cy="73269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4" name="Freeform 663">
              <a:extLst>
                <a:ext uri="{FF2B5EF4-FFF2-40B4-BE49-F238E27FC236}">
                  <a16:creationId xmlns:a16="http://schemas.microsoft.com/office/drawing/2014/main" id="{50775996-7B57-2A10-1EA9-625733CFF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9429" y="6162893"/>
              <a:ext cx="445860" cy="391823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5" name="Freeform 664">
              <a:extLst>
                <a:ext uri="{FF2B5EF4-FFF2-40B4-BE49-F238E27FC236}">
                  <a16:creationId xmlns:a16="http://schemas.microsoft.com/office/drawing/2014/main" id="{F62E5DF5-36C1-B57D-1B03-4DFEDB4CD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0129" y="6573832"/>
              <a:ext cx="429938" cy="280329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6" name="Freeform 665">
              <a:extLst>
                <a:ext uri="{FF2B5EF4-FFF2-40B4-BE49-F238E27FC236}">
                  <a16:creationId xmlns:a16="http://schemas.microsoft.com/office/drawing/2014/main" id="{377E38E4-4CBA-543D-0ECA-F8B0567E1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9494" y="6564274"/>
              <a:ext cx="156051" cy="187951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7" name="Freeform 666">
              <a:extLst>
                <a:ext uri="{FF2B5EF4-FFF2-40B4-BE49-F238E27FC236}">
                  <a16:creationId xmlns:a16="http://schemas.microsoft.com/office/drawing/2014/main" id="{20D38352-DF94-E02C-D07F-5C9CEB0C5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93189" y="6666210"/>
              <a:ext cx="92356" cy="95566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8" name="Freeform 667">
              <a:extLst>
                <a:ext uri="{FF2B5EF4-FFF2-40B4-BE49-F238E27FC236}">
                  <a16:creationId xmlns:a16="http://schemas.microsoft.com/office/drawing/2014/main" id="{2B940DC2-D33B-3B0C-3141-968D83141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2935" y="6815931"/>
              <a:ext cx="299364" cy="178393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69" name="Freeform 668">
              <a:extLst>
                <a:ext uri="{FF2B5EF4-FFF2-40B4-BE49-F238E27FC236}">
                  <a16:creationId xmlns:a16="http://schemas.microsoft.com/office/drawing/2014/main" id="{92031ED5-DED7-3628-F580-8F2A062F8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3124" y="6771334"/>
              <a:ext cx="168791" cy="140163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0" name="Freeform 669">
              <a:extLst>
                <a:ext uri="{FF2B5EF4-FFF2-40B4-BE49-F238E27FC236}">
                  <a16:creationId xmlns:a16="http://schemas.microsoft.com/office/drawing/2014/main" id="{5AB8A8E7-E97A-9FD3-9E89-D21B216CD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4142" y="6704437"/>
              <a:ext cx="207006" cy="251657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1" name="Freeform 670">
              <a:extLst>
                <a:ext uri="{FF2B5EF4-FFF2-40B4-BE49-F238E27FC236}">
                  <a16:creationId xmlns:a16="http://schemas.microsoft.com/office/drawing/2014/main" id="{126B6CB5-9772-5ADE-2970-8BF1D974C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2679" y="6554719"/>
              <a:ext cx="328029" cy="178393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2" name="Freeform 671">
              <a:extLst>
                <a:ext uri="{FF2B5EF4-FFF2-40B4-BE49-F238E27FC236}">
                  <a16:creationId xmlns:a16="http://schemas.microsoft.com/office/drawing/2014/main" id="{E8F96E76-6255-AD7A-CECA-FE3E6CAFC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0574" y="6956097"/>
              <a:ext cx="289811" cy="299442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3" name="Freeform 672">
              <a:extLst>
                <a:ext uri="{FF2B5EF4-FFF2-40B4-BE49-F238E27FC236}">
                  <a16:creationId xmlns:a16="http://schemas.microsoft.com/office/drawing/2014/main" id="{753ADF72-47C8-AFFD-E708-82D815D88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1724" y="6940166"/>
              <a:ext cx="140127" cy="9238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4" name="Freeform 673">
              <a:extLst>
                <a:ext uri="{FF2B5EF4-FFF2-40B4-BE49-F238E27FC236}">
                  <a16:creationId xmlns:a16="http://schemas.microsoft.com/office/drawing/2014/main" id="{310B21F6-4EBF-AB38-2707-C6D9F3221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2361" y="6911499"/>
              <a:ext cx="82803" cy="168837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5" name="Freeform 674">
              <a:extLst>
                <a:ext uri="{FF2B5EF4-FFF2-40B4-BE49-F238E27FC236}">
                  <a16:creationId xmlns:a16="http://schemas.microsoft.com/office/drawing/2014/main" id="{C60ED4A1-C6E7-5517-E81D-EFABD830E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0129" y="6930613"/>
              <a:ext cx="121018" cy="82827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6" name="Freeform 675">
              <a:extLst>
                <a:ext uri="{FF2B5EF4-FFF2-40B4-BE49-F238E27FC236}">
                  <a16:creationId xmlns:a16="http://schemas.microsoft.com/office/drawing/2014/main" id="{CBB2F60E-039F-3736-EC49-4B2B437E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5610" y="6984764"/>
              <a:ext cx="178346" cy="14972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7" name="Freeform 676">
              <a:extLst>
                <a:ext uri="{FF2B5EF4-FFF2-40B4-BE49-F238E27FC236}">
                  <a16:creationId xmlns:a16="http://schemas.microsoft.com/office/drawing/2014/main" id="{D11546D0-3912-DBD9-2006-42812E0F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22489" y="7061218"/>
              <a:ext cx="923568" cy="783643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8" name="Freeform 677">
              <a:extLst>
                <a:ext uri="{FF2B5EF4-FFF2-40B4-BE49-F238E27FC236}">
                  <a16:creationId xmlns:a16="http://schemas.microsoft.com/office/drawing/2014/main" id="{891E0ECC-3A6B-9CFC-2293-38DA68CA2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1597" y="7070776"/>
              <a:ext cx="73250" cy="54156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79" name="Freeform 678">
              <a:extLst>
                <a:ext uri="{FF2B5EF4-FFF2-40B4-BE49-F238E27FC236}">
                  <a16:creationId xmlns:a16="http://schemas.microsoft.com/office/drawing/2014/main" id="{6B4301D9-19BC-2C30-AFE4-5C86F195D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5034" y="6844600"/>
              <a:ext cx="328029" cy="168837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0" name="Freeform 679">
              <a:extLst>
                <a:ext uri="{FF2B5EF4-FFF2-40B4-BE49-F238E27FC236}">
                  <a16:creationId xmlns:a16="http://schemas.microsoft.com/office/drawing/2014/main" id="{D112BDC2-CCC5-50E2-ED94-B4C09EF8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1153" y="6956097"/>
              <a:ext cx="251592" cy="197506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1" name="Freeform 680">
              <a:extLst>
                <a:ext uri="{FF2B5EF4-FFF2-40B4-BE49-F238E27FC236}">
                  <a16:creationId xmlns:a16="http://schemas.microsoft.com/office/drawing/2014/main" id="{DDC65D10-8817-DB80-42CA-77A88A9B6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3954" y="7574093"/>
              <a:ext cx="82803" cy="95566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2" name="Freeform 681">
              <a:extLst>
                <a:ext uri="{FF2B5EF4-FFF2-40B4-BE49-F238E27FC236}">
                  <a16:creationId xmlns:a16="http://schemas.microsoft.com/office/drawing/2014/main" id="{488A25F4-66AD-A94F-3CF7-9D9EE855F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11662" y="7220495"/>
              <a:ext cx="324842" cy="251657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3" name="Freeform 682">
              <a:extLst>
                <a:ext uri="{FF2B5EF4-FFF2-40B4-BE49-F238E27FC236}">
                  <a16:creationId xmlns:a16="http://schemas.microsoft.com/office/drawing/2014/main" id="{44E2266F-03B5-08E7-88B2-90785262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1341" y="7201383"/>
              <a:ext cx="464969" cy="439605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4" name="Freeform 683">
              <a:extLst>
                <a:ext uri="{FF2B5EF4-FFF2-40B4-BE49-F238E27FC236}">
                  <a16:creationId xmlns:a16="http://schemas.microsoft.com/office/drawing/2014/main" id="{749059F7-938E-8957-C4AB-18E91F3D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168" y="6946541"/>
              <a:ext cx="885351" cy="337667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5" name="Freeform 684">
              <a:extLst>
                <a:ext uri="{FF2B5EF4-FFF2-40B4-BE49-F238E27FC236}">
                  <a16:creationId xmlns:a16="http://schemas.microsoft.com/office/drawing/2014/main" id="{F44A2403-1261-A103-6CEA-107FAC9CB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3442" y="7481712"/>
              <a:ext cx="980892" cy="786831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6" name="Freeform 685">
              <a:extLst>
                <a:ext uri="{FF2B5EF4-FFF2-40B4-BE49-F238E27FC236}">
                  <a16:creationId xmlns:a16="http://schemas.microsoft.com/office/drawing/2014/main" id="{3253F788-9721-EAB8-6754-C1FB5C876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2551" y="7424369"/>
              <a:ext cx="194268" cy="20706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7" name="Freeform 686">
              <a:extLst>
                <a:ext uri="{FF2B5EF4-FFF2-40B4-BE49-F238E27FC236}">
                  <a16:creationId xmlns:a16="http://schemas.microsoft.com/office/drawing/2014/main" id="{1B6337F1-2557-B87A-9D2B-4F1893936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2106" y="7351105"/>
              <a:ext cx="73250" cy="82827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8" name="Freeform 687">
              <a:extLst>
                <a:ext uri="{FF2B5EF4-FFF2-40B4-BE49-F238E27FC236}">
                  <a16:creationId xmlns:a16="http://schemas.microsoft.com/office/drawing/2014/main" id="{7AC52CDB-48F8-6080-2A77-70BA8B9CE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92551" y="7462599"/>
              <a:ext cx="28664" cy="66896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89" name="Freeform 688">
              <a:extLst>
                <a:ext uri="{FF2B5EF4-FFF2-40B4-BE49-F238E27FC236}">
                  <a16:creationId xmlns:a16="http://schemas.microsoft.com/office/drawing/2014/main" id="{2EFC1FE4-63DA-12E8-6F8B-5AB20AE9C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4336" y="7424369"/>
              <a:ext cx="76432" cy="24528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0" name="Freeform 689">
              <a:extLst>
                <a:ext uri="{FF2B5EF4-FFF2-40B4-BE49-F238E27FC236}">
                  <a16:creationId xmlns:a16="http://schemas.microsoft.com/office/drawing/2014/main" id="{D8EBF848-5D7A-7F2C-D012-41D7E6C91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8220" y="7790708"/>
              <a:ext cx="47770" cy="73269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1" name="Freeform 690">
              <a:extLst>
                <a:ext uri="{FF2B5EF4-FFF2-40B4-BE49-F238E27FC236}">
                  <a16:creationId xmlns:a16="http://schemas.microsoft.com/office/drawing/2014/main" id="{EC576090-A859-2A2B-FB42-D4860E928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6057" y="8137935"/>
              <a:ext cx="496815" cy="315371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2" name="Freeform 691">
              <a:extLst>
                <a:ext uri="{FF2B5EF4-FFF2-40B4-BE49-F238E27FC236}">
                  <a16:creationId xmlns:a16="http://schemas.microsoft.com/office/drawing/2014/main" id="{EB06E3BF-4496-A372-4648-CF1953EDF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5545" y="7790708"/>
              <a:ext cx="382165" cy="458719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3" name="Freeform 692">
              <a:extLst>
                <a:ext uri="{FF2B5EF4-FFF2-40B4-BE49-F238E27FC236}">
                  <a16:creationId xmlns:a16="http://schemas.microsoft.com/office/drawing/2014/main" id="{21270C39-4885-ACFC-72F9-B93BD721E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7646" y="6892386"/>
              <a:ext cx="512741" cy="222990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4" name="Freeform 693">
              <a:extLst>
                <a:ext uri="{FF2B5EF4-FFF2-40B4-BE49-F238E27FC236}">
                  <a16:creationId xmlns:a16="http://schemas.microsoft.com/office/drawing/2014/main" id="{9E1D20F6-8BDA-0245-712A-525EFEEBE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3445" y="6752222"/>
              <a:ext cx="831212" cy="487388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5" name="Freeform 694">
              <a:extLst>
                <a:ext uri="{FF2B5EF4-FFF2-40B4-BE49-F238E27FC236}">
                  <a16:creationId xmlns:a16="http://schemas.microsoft.com/office/drawing/2014/main" id="{08B287B6-7D49-C0E9-860F-E7FD5D89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5037" y="7293764"/>
              <a:ext cx="0" cy="955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6" name="Freeform 695">
              <a:extLst>
                <a:ext uri="{FF2B5EF4-FFF2-40B4-BE49-F238E27FC236}">
                  <a16:creationId xmlns:a16="http://schemas.microsoft.com/office/drawing/2014/main" id="{6132A30F-DD0F-0CE7-2EB3-DF0FFCFCA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5099" y="6921055"/>
              <a:ext cx="681527" cy="401378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7" name="Freeform 696">
              <a:extLst>
                <a:ext uri="{FF2B5EF4-FFF2-40B4-BE49-F238E27FC236}">
                  <a16:creationId xmlns:a16="http://schemas.microsoft.com/office/drawing/2014/main" id="{D322BB6A-4EB6-7C4B-5096-29822ED92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4846" y="7013435"/>
              <a:ext cx="372610" cy="251657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8" name="Freeform 697">
              <a:extLst>
                <a:ext uri="{FF2B5EF4-FFF2-40B4-BE49-F238E27FC236}">
                  <a16:creationId xmlns:a16="http://schemas.microsoft.com/office/drawing/2014/main" id="{28DB7529-45E9-3060-8941-71B64DD90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5484" y="7230053"/>
              <a:ext cx="773889" cy="691265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299" name="Freeform 698">
              <a:extLst>
                <a:ext uri="{FF2B5EF4-FFF2-40B4-BE49-F238E27FC236}">
                  <a16:creationId xmlns:a16="http://schemas.microsoft.com/office/drawing/2014/main" id="{1704158A-BF3B-B37E-E6CD-0A1C6A5FD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77266" y="7144043"/>
              <a:ext cx="700638" cy="496944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0" name="Freeform 699">
              <a:extLst>
                <a:ext uri="{FF2B5EF4-FFF2-40B4-BE49-F238E27FC236}">
                  <a16:creationId xmlns:a16="http://schemas.microsoft.com/office/drawing/2014/main" id="{5CD81475-D867-E6D1-2099-802A176C8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3572" y="6742664"/>
              <a:ext cx="25477" cy="38227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1" name="Freeform 700">
              <a:extLst>
                <a:ext uri="{FF2B5EF4-FFF2-40B4-BE49-F238E27FC236}">
                  <a16:creationId xmlns:a16="http://schemas.microsoft.com/office/drawing/2014/main" id="{43018070-4F85-B9C3-3B7B-1D375E37AA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24398" y="6153340"/>
              <a:ext cx="1894907" cy="907882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2" name="Freeform 701">
              <a:extLst>
                <a:ext uri="{FF2B5EF4-FFF2-40B4-BE49-F238E27FC236}">
                  <a16:creationId xmlns:a16="http://schemas.microsoft.com/office/drawing/2014/main" id="{A1ABBE93-ED28-7478-8CA0-23703FBE4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9878" y="7284206"/>
              <a:ext cx="1308918" cy="1395268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3" name="Freeform 702">
              <a:extLst>
                <a:ext uri="{FF2B5EF4-FFF2-40B4-BE49-F238E27FC236}">
                  <a16:creationId xmlns:a16="http://schemas.microsoft.com/office/drawing/2014/main" id="{9FD61BD3-AE0C-EEAD-3484-2E00EA097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6311" y="7669658"/>
              <a:ext cx="382165" cy="917438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4" name="Freeform 703">
              <a:extLst>
                <a:ext uri="{FF2B5EF4-FFF2-40B4-BE49-F238E27FC236}">
                  <a16:creationId xmlns:a16="http://schemas.microsoft.com/office/drawing/2014/main" id="{47DC91FC-4E11-5CEC-9DF7-07712B4F5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7967" y="7781150"/>
              <a:ext cx="213379" cy="261215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5" name="Freeform 704">
              <a:extLst>
                <a:ext uri="{FF2B5EF4-FFF2-40B4-BE49-F238E27FC236}">
                  <a16:creationId xmlns:a16="http://schemas.microsoft.com/office/drawing/2014/main" id="{4E164DEF-3ECC-88AF-C785-CB2299C38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9241" y="8071036"/>
              <a:ext cx="391721" cy="719934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6" name="Freeform 705">
              <a:extLst>
                <a:ext uri="{FF2B5EF4-FFF2-40B4-BE49-F238E27FC236}">
                  <a16:creationId xmlns:a16="http://schemas.microsoft.com/office/drawing/2014/main" id="{51883341-25E1-C3B6-E344-630782F34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62618" y="7921315"/>
              <a:ext cx="356688" cy="729492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7" name="Freeform 706">
              <a:extLst>
                <a:ext uri="{FF2B5EF4-FFF2-40B4-BE49-F238E27FC236}">
                  <a16:creationId xmlns:a16="http://schemas.microsoft.com/office/drawing/2014/main" id="{233A215B-5E00-5576-5045-340F48D55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9815" y="7978656"/>
              <a:ext cx="343950" cy="420492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8" name="Freeform 707">
              <a:extLst>
                <a:ext uri="{FF2B5EF4-FFF2-40B4-BE49-F238E27FC236}">
                  <a16:creationId xmlns:a16="http://schemas.microsoft.com/office/drawing/2014/main" id="{9F86E2B1-0108-9D22-4C20-6A919FE11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337" y="9119079"/>
              <a:ext cx="420383" cy="356781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09" name="Freeform 708">
              <a:extLst>
                <a:ext uri="{FF2B5EF4-FFF2-40B4-BE49-F238E27FC236}">
                  <a16:creationId xmlns:a16="http://schemas.microsoft.com/office/drawing/2014/main" id="{4E7D0263-BEBB-5F13-3A0E-7E3E9CE09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65166" y="9176423"/>
              <a:ext cx="477708" cy="382265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0" name="Freeform 709">
              <a:extLst>
                <a:ext uri="{FF2B5EF4-FFF2-40B4-BE49-F238E27FC236}">
                  <a16:creationId xmlns:a16="http://schemas.microsoft.com/office/drawing/2014/main" id="{0EA2FCAF-ECCF-6534-CAFE-6F3A53E6C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1089" y="8829198"/>
              <a:ext cx="477708" cy="420492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1" name="Freeform 710">
              <a:extLst>
                <a:ext uri="{FF2B5EF4-FFF2-40B4-BE49-F238E27FC236}">
                  <a16:creationId xmlns:a16="http://schemas.microsoft.com/office/drawing/2014/main" id="{8614AA98-B4B4-ABD9-3952-745A1B5ED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9750" y="8717701"/>
              <a:ext cx="458600" cy="299442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2" name="Freeform 711">
              <a:extLst>
                <a:ext uri="{FF2B5EF4-FFF2-40B4-BE49-F238E27FC236}">
                  <a16:creationId xmlns:a16="http://schemas.microsoft.com/office/drawing/2014/main" id="{A53197E6-CAC3-D549-25E1-ADB0CF741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6631" y="7679214"/>
              <a:ext cx="159235" cy="9238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3" name="Freeform 712">
              <a:extLst>
                <a:ext uri="{FF2B5EF4-FFF2-40B4-BE49-F238E27FC236}">
                  <a16:creationId xmlns:a16="http://schemas.microsoft.com/office/drawing/2014/main" id="{A8EFD917-CE08-E067-53CB-BB92AB4C6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0388" y="7574093"/>
              <a:ext cx="347132" cy="216615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4" name="Freeform 713">
              <a:extLst>
                <a:ext uri="{FF2B5EF4-FFF2-40B4-BE49-F238E27FC236}">
                  <a16:creationId xmlns:a16="http://schemas.microsoft.com/office/drawing/2014/main" id="{279D594C-FA33-4648-F347-83FF2AEEC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72171" y="8360921"/>
              <a:ext cx="261145" cy="216615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5" name="Freeform 714">
              <a:extLst>
                <a:ext uri="{FF2B5EF4-FFF2-40B4-BE49-F238E27FC236}">
                  <a16:creationId xmlns:a16="http://schemas.microsoft.com/office/drawing/2014/main" id="{21BDA8EA-1103-ED08-E708-D28DDC3BF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0259" y="8743185"/>
              <a:ext cx="207006" cy="24528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6" name="Freeform 715">
              <a:extLst>
                <a:ext uri="{FF2B5EF4-FFF2-40B4-BE49-F238E27FC236}">
                  <a16:creationId xmlns:a16="http://schemas.microsoft.com/office/drawing/2014/main" id="{303D7D49-7097-4D3E-41E2-C33EAE4D1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4655" y="6264832"/>
              <a:ext cx="2799367" cy="1825318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7" name="Freeform 716">
              <a:extLst>
                <a:ext uri="{FF2B5EF4-FFF2-40B4-BE49-F238E27FC236}">
                  <a16:creationId xmlns:a16="http://schemas.microsoft.com/office/drawing/2014/main" id="{F7458A94-41FF-28CD-79C9-331C142B8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7967" y="6357215"/>
              <a:ext cx="1464969" cy="637107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8" name="Freeform 717">
              <a:extLst>
                <a:ext uri="{FF2B5EF4-FFF2-40B4-BE49-F238E27FC236}">
                  <a16:creationId xmlns:a16="http://schemas.microsoft.com/office/drawing/2014/main" id="{E3E0D86E-7DB5-8B4F-1333-E74F3FB5F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302" y="5133964"/>
              <a:ext cx="585987" cy="1009821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19" name="Freeform 718">
              <a:extLst>
                <a:ext uri="{FF2B5EF4-FFF2-40B4-BE49-F238E27FC236}">
                  <a16:creationId xmlns:a16="http://schemas.microsoft.com/office/drawing/2014/main" id="{CA1DF8C9-54F7-0FE6-E3E8-8C7A3F62E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9240" y="5057512"/>
              <a:ext cx="503186" cy="786831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0" name="Freeform 719">
              <a:extLst>
                <a:ext uri="{FF2B5EF4-FFF2-40B4-BE49-F238E27FC236}">
                  <a16:creationId xmlns:a16="http://schemas.microsoft.com/office/drawing/2014/main" id="{4FF95A09-FE7E-BCBD-D17A-403D3193E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9493" y="4965129"/>
              <a:ext cx="1194269" cy="100026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1" name="Freeform 720">
              <a:extLst>
                <a:ext uri="{FF2B5EF4-FFF2-40B4-BE49-F238E27FC236}">
                  <a16:creationId xmlns:a16="http://schemas.microsoft.com/office/drawing/2014/main" id="{80C5B7CD-1CB2-7ED9-2E24-0B2A5EC3C4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45416" y="4366247"/>
              <a:ext cx="7563702" cy="2637633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2" name="Freeform 721">
              <a:extLst>
                <a:ext uri="{FF2B5EF4-FFF2-40B4-BE49-F238E27FC236}">
                  <a16:creationId xmlns:a16="http://schemas.microsoft.com/office/drawing/2014/main" id="{568356AA-641F-DAE2-6C0D-6FD989045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3828" y="6226607"/>
              <a:ext cx="140127" cy="299442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3" name="Freeform 722">
              <a:extLst>
                <a:ext uri="{FF2B5EF4-FFF2-40B4-BE49-F238E27FC236}">
                  <a16:creationId xmlns:a16="http://schemas.microsoft.com/office/drawing/2014/main" id="{4E53F9C4-3B84-A3FB-58F0-848D8FD18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2490" y="6516489"/>
              <a:ext cx="140127" cy="216615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4" name="Freeform 723">
              <a:extLst>
                <a:ext uri="{FF2B5EF4-FFF2-40B4-BE49-F238E27FC236}">
                  <a16:creationId xmlns:a16="http://schemas.microsoft.com/office/drawing/2014/main" id="{4CFA2037-47A7-505B-B6EE-17B509AD7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3637" y="7153601"/>
              <a:ext cx="197453" cy="235731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5" name="Freeform 724">
              <a:extLst>
                <a:ext uri="{FF2B5EF4-FFF2-40B4-BE49-F238E27FC236}">
                  <a16:creationId xmlns:a16="http://schemas.microsoft.com/office/drawing/2014/main" id="{8F6FB9BD-9783-6EFB-8B07-FB4B285BE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00836" y="6901941"/>
              <a:ext cx="299364" cy="289887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6" name="Freeform 725">
              <a:extLst>
                <a:ext uri="{FF2B5EF4-FFF2-40B4-BE49-F238E27FC236}">
                  <a16:creationId xmlns:a16="http://schemas.microsoft.com/office/drawing/2014/main" id="{1BAED077-CF2E-6CBF-9FF3-F6C942D57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9749" y="6162893"/>
              <a:ext cx="222932" cy="232543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7" name="Freeform 726">
              <a:extLst>
                <a:ext uri="{FF2B5EF4-FFF2-40B4-BE49-F238E27FC236}">
                  <a16:creationId xmlns:a16="http://schemas.microsoft.com/office/drawing/2014/main" id="{C8C9FC7A-CA1F-0A63-7679-C5D7386FC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1211" y="6153340"/>
              <a:ext cx="149682" cy="9238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8" name="Freeform 727">
              <a:extLst>
                <a:ext uri="{FF2B5EF4-FFF2-40B4-BE49-F238E27FC236}">
                  <a16:creationId xmlns:a16="http://schemas.microsoft.com/office/drawing/2014/main" id="{E9AA7989-21A8-683A-4D28-C9313F755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7072" y="6854158"/>
              <a:ext cx="585987" cy="430050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29" name="Freeform 728">
              <a:extLst>
                <a:ext uri="{FF2B5EF4-FFF2-40B4-BE49-F238E27FC236}">
                  <a16:creationId xmlns:a16="http://schemas.microsoft.com/office/drawing/2014/main" id="{B23D3E11-B074-A1C7-3F69-8695BCC3C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7072" y="6946541"/>
              <a:ext cx="149682" cy="283516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0" name="Freeform 729">
              <a:extLst>
                <a:ext uri="{FF2B5EF4-FFF2-40B4-BE49-F238E27FC236}">
                  <a16:creationId xmlns:a16="http://schemas.microsoft.com/office/drawing/2014/main" id="{69140D22-09CA-EF93-8D1F-915104C85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9621" y="9510902"/>
              <a:ext cx="493633" cy="825058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1" name="Freeform 730">
              <a:extLst>
                <a:ext uri="{FF2B5EF4-FFF2-40B4-BE49-F238E27FC236}">
                  <a16:creationId xmlns:a16="http://schemas.microsoft.com/office/drawing/2014/main" id="{55FB9A44-4667-E886-2390-DBE33DCA2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1086" y="9485418"/>
              <a:ext cx="149682" cy="35359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2" name="Freeform 731">
              <a:extLst>
                <a:ext uri="{FF2B5EF4-FFF2-40B4-BE49-F238E27FC236}">
                  <a16:creationId xmlns:a16="http://schemas.microsoft.com/office/drawing/2014/main" id="{A66B12C4-CC2F-E780-065C-8B92FA608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4715" y="9418522"/>
              <a:ext cx="560509" cy="468277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3" name="Freeform 732">
              <a:extLst>
                <a:ext uri="{FF2B5EF4-FFF2-40B4-BE49-F238E27FC236}">
                  <a16:creationId xmlns:a16="http://schemas.microsoft.com/office/drawing/2014/main" id="{714E7E76-FE28-AEA9-71EF-EA45DA1FE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7966" y="9839014"/>
              <a:ext cx="595542" cy="589329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4" name="Freeform 733">
              <a:extLst>
                <a:ext uri="{FF2B5EF4-FFF2-40B4-BE49-F238E27FC236}">
                  <a16:creationId xmlns:a16="http://schemas.microsoft.com/office/drawing/2014/main" id="{3776F985-B2EE-5491-9DE3-4E7FA6FEE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3888" y="8781415"/>
              <a:ext cx="850321" cy="888769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5" name="Freeform 734">
              <a:extLst>
                <a:ext uri="{FF2B5EF4-FFF2-40B4-BE49-F238E27FC236}">
                  <a16:creationId xmlns:a16="http://schemas.microsoft.com/office/drawing/2014/main" id="{25954380-DE14-9B7F-D912-6C403613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54333" y="9307030"/>
              <a:ext cx="525479" cy="589329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6" name="Freeform 735">
              <a:extLst>
                <a:ext uri="{FF2B5EF4-FFF2-40B4-BE49-F238E27FC236}">
                  <a16:creationId xmlns:a16="http://schemas.microsoft.com/office/drawing/2014/main" id="{31719A5E-A5BC-71A0-7B54-4A3D9AB6F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1915" y="9867685"/>
              <a:ext cx="429938" cy="449163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7" name="Freeform 736">
              <a:extLst>
                <a:ext uri="{FF2B5EF4-FFF2-40B4-BE49-F238E27FC236}">
                  <a16:creationId xmlns:a16="http://schemas.microsoft.com/office/drawing/2014/main" id="{272E4688-149D-3C77-A49A-FB2EB592C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4398" y="9775302"/>
              <a:ext cx="366243" cy="32492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8" name="Freeform 737">
              <a:extLst>
                <a:ext uri="{FF2B5EF4-FFF2-40B4-BE49-F238E27FC236}">
                  <a16:creationId xmlns:a16="http://schemas.microsoft.com/office/drawing/2014/main" id="{3B2D6766-8CF2-B2E9-CABC-9D7F1D5FC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9621" y="10259505"/>
              <a:ext cx="92356" cy="105124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39" name="Freeform 738">
              <a:extLst>
                <a:ext uri="{FF2B5EF4-FFF2-40B4-BE49-F238E27FC236}">
                  <a16:creationId xmlns:a16="http://schemas.microsoft.com/office/drawing/2014/main" id="{F5939CCC-8154-00F2-BF79-85129F883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2232" y="10090673"/>
              <a:ext cx="738853" cy="64666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0" name="Freeform 739">
              <a:extLst>
                <a:ext uri="{FF2B5EF4-FFF2-40B4-BE49-F238E27FC236}">
                  <a16:creationId xmlns:a16="http://schemas.microsoft.com/office/drawing/2014/main" id="{0BDF328C-2C79-27D7-B6B2-A5BCFA370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9938" y="10399671"/>
              <a:ext cx="121018" cy="124237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1" name="Freeform 740">
              <a:extLst>
                <a:ext uri="{FF2B5EF4-FFF2-40B4-BE49-F238E27FC236}">
                  <a16:creationId xmlns:a16="http://schemas.microsoft.com/office/drawing/2014/main" id="{83ADAE2C-7F1F-A791-CDF7-ED05FFFAC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3888" y="9240129"/>
              <a:ext cx="47770" cy="76452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2" name="Freeform 741">
              <a:extLst>
                <a:ext uri="{FF2B5EF4-FFF2-40B4-BE49-F238E27FC236}">
                  <a16:creationId xmlns:a16="http://schemas.microsoft.com/office/drawing/2014/main" id="{BA6A302B-DF19-DC68-E40A-EF9D4D4BF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9300" y="8857867"/>
              <a:ext cx="324842" cy="420492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3" name="Freeform 742">
              <a:extLst>
                <a:ext uri="{FF2B5EF4-FFF2-40B4-BE49-F238E27FC236}">
                  <a16:creationId xmlns:a16="http://schemas.microsoft.com/office/drawing/2014/main" id="{F968EA47-4989-C0CF-71F9-2B7922EB7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9429" y="8520197"/>
              <a:ext cx="595542" cy="420492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4" name="Freeform 743">
              <a:extLst>
                <a:ext uri="{FF2B5EF4-FFF2-40B4-BE49-F238E27FC236}">
                  <a16:creationId xmlns:a16="http://schemas.microsoft.com/office/drawing/2014/main" id="{E6E574C6-EFBE-51B6-DC1B-4EA4B1472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008" y="7921315"/>
              <a:ext cx="1092359" cy="767717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5" name="Freeform 744">
              <a:extLst>
                <a:ext uri="{FF2B5EF4-FFF2-40B4-BE49-F238E27FC236}">
                  <a16:creationId xmlns:a16="http://schemas.microsoft.com/office/drawing/2014/main" id="{5DE1539D-27FF-368B-EA1C-9A7DC34FC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268" y="7940429"/>
              <a:ext cx="767517" cy="94610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6" name="Freeform 745">
              <a:extLst>
                <a:ext uri="{FF2B5EF4-FFF2-40B4-BE49-F238E27FC236}">
                  <a16:creationId xmlns:a16="http://schemas.microsoft.com/office/drawing/2014/main" id="{EF5A5D92-7587-9103-DCBD-F082BF7F5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6248" y="8182530"/>
              <a:ext cx="299364" cy="2707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7" name="Freeform 746">
              <a:extLst>
                <a:ext uri="{FF2B5EF4-FFF2-40B4-BE49-F238E27FC236}">
                  <a16:creationId xmlns:a16="http://schemas.microsoft.com/office/drawing/2014/main" id="{71AEC6DE-B3D4-F61D-AD2B-75358F7A7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0194" y="8313140"/>
              <a:ext cx="691083" cy="573398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8" name="Freeform 747">
              <a:extLst>
                <a:ext uri="{FF2B5EF4-FFF2-40B4-BE49-F238E27FC236}">
                  <a16:creationId xmlns:a16="http://schemas.microsoft.com/office/drawing/2014/main" id="{C73475C7-A7BF-29B1-6BAF-963F8083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5227" y="8481973"/>
              <a:ext cx="812103" cy="777272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49" name="Freeform 748">
              <a:extLst>
                <a:ext uri="{FF2B5EF4-FFF2-40B4-BE49-F238E27FC236}">
                  <a16:creationId xmlns:a16="http://schemas.microsoft.com/office/drawing/2014/main" id="{E2EB010E-56BF-A84B-7BFD-434ACF552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1471" y="8437375"/>
              <a:ext cx="82803" cy="101936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0" name="Freeform 749">
              <a:extLst>
                <a:ext uri="{FF2B5EF4-FFF2-40B4-BE49-F238E27FC236}">
                  <a16:creationId xmlns:a16="http://schemas.microsoft.com/office/drawing/2014/main" id="{A858B17A-685C-110C-DBD7-35E520A59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0961" y="8848311"/>
              <a:ext cx="242036" cy="261215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1" name="Freeform 750">
              <a:extLst>
                <a:ext uri="{FF2B5EF4-FFF2-40B4-BE49-F238E27FC236}">
                  <a16:creationId xmlns:a16="http://schemas.microsoft.com/office/drawing/2014/main" id="{5FE33FCE-4816-A0D4-C95E-0FE98F9E5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2297" y="9147751"/>
              <a:ext cx="92356" cy="9238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2" name="Freeform 751">
              <a:extLst>
                <a:ext uri="{FF2B5EF4-FFF2-40B4-BE49-F238E27FC236}">
                  <a16:creationId xmlns:a16="http://schemas.microsoft.com/office/drawing/2014/main" id="{2E4A0D4C-7B01-A293-6433-0AE85DAA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2297" y="9090413"/>
              <a:ext cx="101909" cy="86010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3" name="Freeform 752">
              <a:extLst>
                <a:ext uri="{FF2B5EF4-FFF2-40B4-BE49-F238E27FC236}">
                  <a16:creationId xmlns:a16="http://schemas.microsoft.com/office/drawing/2014/main" id="{54763CE2-FDE7-178E-3B00-8F611DAE9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1406" y="9061741"/>
              <a:ext cx="503186" cy="544729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4" name="Freeform 753">
              <a:extLst>
                <a:ext uri="{FF2B5EF4-FFF2-40B4-BE49-F238E27FC236}">
                  <a16:creationId xmlns:a16="http://schemas.microsoft.com/office/drawing/2014/main" id="{B7327B75-AED5-BB47-318D-035C63A17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7393" y="8931134"/>
              <a:ext cx="251592" cy="289887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5" name="Freeform 754">
              <a:extLst>
                <a:ext uri="{FF2B5EF4-FFF2-40B4-BE49-F238E27FC236}">
                  <a16:creationId xmlns:a16="http://schemas.microsoft.com/office/drawing/2014/main" id="{39026774-316D-003E-37BF-B033BE5C3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3315" y="8931134"/>
              <a:ext cx="105096" cy="66896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6" name="Freeform 755">
              <a:extLst>
                <a:ext uri="{FF2B5EF4-FFF2-40B4-BE49-F238E27FC236}">
                  <a16:creationId xmlns:a16="http://schemas.microsoft.com/office/drawing/2014/main" id="{0DBDC306-6586-63D2-AD4F-354201762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98282" y="8427819"/>
              <a:ext cx="343950" cy="531986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7" name="Freeform 756">
              <a:extLst>
                <a:ext uri="{FF2B5EF4-FFF2-40B4-BE49-F238E27FC236}">
                  <a16:creationId xmlns:a16="http://schemas.microsoft.com/office/drawing/2014/main" id="{50195B70-DBFD-BEE8-2B3C-F4C45007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2043" y="8453303"/>
              <a:ext cx="140127" cy="289887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8" name="Freeform 757">
              <a:extLst>
                <a:ext uri="{FF2B5EF4-FFF2-40B4-BE49-F238E27FC236}">
                  <a16:creationId xmlns:a16="http://schemas.microsoft.com/office/drawing/2014/main" id="{BDA9EF8C-F216-E5C6-2F8E-8BFB291D3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7584" y="8380032"/>
              <a:ext cx="550956" cy="477833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59" name="Freeform 758">
              <a:extLst>
                <a:ext uri="{FF2B5EF4-FFF2-40B4-BE49-F238E27FC236}">
                  <a16:creationId xmlns:a16="http://schemas.microsoft.com/office/drawing/2014/main" id="{6177A73D-E8A4-8800-DD1F-E7EA934F8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2679" y="8322691"/>
              <a:ext cx="394905" cy="280329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0" name="Freeform 759">
              <a:extLst>
                <a:ext uri="{FF2B5EF4-FFF2-40B4-BE49-F238E27FC236}">
                  <a16:creationId xmlns:a16="http://schemas.microsoft.com/office/drawing/2014/main" id="{62E52F82-8C17-E7FA-0352-BC70888EA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7010" y="8529753"/>
              <a:ext cx="92356" cy="222990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1" name="Freeform 760">
              <a:extLst>
                <a:ext uri="{FF2B5EF4-FFF2-40B4-BE49-F238E27FC236}">
                  <a16:creationId xmlns:a16="http://schemas.microsoft.com/office/drawing/2014/main" id="{CD39BB2A-CDF6-29DC-10F1-7AFCC2F7C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734" y="8539311"/>
              <a:ext cx="296178" cy="289887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2" name="Freeform 761">
              <a:extLst>
                <a:ext uri="{FF2B5EF4-FFF2-40B4-BE49-F238E27FC236}">
                  <a16:creationId xmlns:a16="http://schemas.microsoft.com/office/drawing/2014/main" id="{D1759A43-A115-3D72-826C-9F0B52919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7328" y="8529753"/>
              <a:ext cx="213379" cy="280329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3" name="Freeform 762">
              <a:extLst>
                <a:ext uri="{FF2B5EF4-FFF2-40B4-BE49-F238E27FC236}">
                  <a16:creationId xmlns:a16="http://schemas.microsoft.com/office/drawing/2014/main" id="{F2148559-087A-5E5F-742A-F5691B9EF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9175" y="8558422"/>
              <a:ext cx="140127" cy="168835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4" name="Freeform 763">
              <a:extLst>
                <a:ext uri="{FF2B5EF4-FFF2-40B4-BE49-F238E27FC236}">
                  <a16:creationId xmlns:a16="http://schemas.microsoft.com/office/drawing/2014/main" id="{08EDF039-D6E6-1E70-91D9-CA9042F0B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1976" y="8631691"/>
              <a:ext cx="207006" cy="197506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5" name="Freeform 764">
              <a:extLst>
                <a:ext uri="{FF2B5EF4-FFF2-40B4-BE49-F238E27FC236}">
                  <a16:creationId xmlns:a16="http://schemas.microsoft.com/office/drawing/2014/main" id="{E58802CB-BAD0-8F77-5477-46974F4BB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5478" y="8443745"/>
              <a:ext cx="324842" cy="273958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6" name="Freeform 765">
              <a:extLst>
                <a:ext uri="{FF2B5EF4-FFF2-40B4-BE49-F238E27FC236}">
                  <a16:creationId xmlns:a16="http://schemas.microsoft.com/office/drawing/2014/main" id="{06157F2E-26C6-B700-17B5-13F28C499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9493" y="8453303"/>
              <a:ext cx="149682" cy="66896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7" name="Freeform 766">
              <a:extLst>
                <a:ext uri="{FF2B5EF4-FFF2-40B4-BE49-F238E27FC236}">
                  <a16:creationId xmlns:a16="http://schemas.microsoft.com/office/drawing/2014/main" id="{3B0E638D-0F47-F92F-9751-2A39FC8E2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9937" y="8389590"/>
              <a:ext cx="140127" cy="38227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8" name="Freeform 767">
              <a:extLst>
                <a:ext uri="{FF2B5EF4-FFF2-40B4-BE49-F238E27FC236}">
                  <a16:creationId xmlns:a16="http://schemas.microsoft.com/office/drawing/2014/main" id="{CDFE059B-ED2C-45D4-8EC6-3491DBF0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0829" y="7733369"/>
              <a:ext cx="560509" cy="637107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69" name="Freeform 768">
              <a:extLst>
                <a:ext uri="{FF2B5EF4-FFF2-40B4-BE49-F238E27FC236}">
                  <a16:creationId xmlns:a16="http://schemas.microsoft.com/office/drawing/2014/main" id="{2DC46BF2-F973-B42D-7DE0-A809F0F7B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0829" y="8258982"/>
              <a:ext cx="270700" cy="213435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0" name="Freeform 769">
              <a:extLst>
                <a:ext uri="{FF2B5EF4-FFF2-40B4-BE49-F238E27FC236}">
                  <a16:creationId xmlns:a16="http://schemas.microsoft.com/office/drawing/2014/main" id="{8D825FC1-AB42-7087-28CB-39A5BE324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499" y="7838490"/>
              <a:ext cx="783439" cy="729492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1" name="Freeform 770">
              <a:extLst>
                <a:ext uri="{FF2B5EF4-FFF2-40B4-BE49-F238E27FC236}">
                  <a16:creationId xmlns:a16="http://schemas.microsoft.com/office/drawing/2014/main" id="{4EA4A629-9F1E-7BCA-930F-14B6C4C7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4845" y="7500821"/>
              <a:ext cx="515923" cy="503317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2" name="Freeform 771">
              <a:extLst>
                <a:ext uri="{FF2B5EF4-FFF2-40B4-BE49-F238E27FC236}">
                  <a16:creationId xmlns:a16="http://schemas.microsoft.com/office/drawing/2014/main" id="{684ADB69-59C8-E310-981B-248437504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0511" y="7210939"/>
              <a:ext cx="187902" cy="363153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3" name="Freeform 772">
              <a:extLst>
                <a:ext uri="{FF2B5EF4-FFF2-40B4-BE49-F238E27FC236}">
                  <a16:creationId xmlns:a16="http://schemas.microsoft.com/office/drawing/2014/main" id="{DC8B09E2-8B19-5CAD-4B04-E2403C9B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3317" y="7424369"/>
              <a:ext cx="710194" cy="684895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4" name="Freeform 773">
              <a:extLst>
                <a:ext uri="{FF2B5EF4-FFF2-40B4-BE49-F238E27FC236}">
                  <a16:creationId xmlns:a16="http://schemas.microsoft.com/office/drawing/2014/main" id="{D1862C70-9267-C7FD-8153-0F95FB6BF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0384" y="7714256"/>
              <a:ext cx="391721" cy="318556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5" name="Freeform 774">
              <a:extLst>
                <a:ext uri="{FF2B5EF4-FFF2-40B4-BE49-F238E27FC236}">
                  <a16:creationId xmlns:a16="http://schemas.microsoft.com/office/drawing/2014/main" id="{A5DF6386-B176-B65E-DCB8-1F463CEF6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8281" y="7265092"/>
              <a:ext cx="560509" cy="449163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6" name="Freeform 775">
              <a:extLst>
                <a:ext uri="{FF2B5EF4-FFF2-40B4-BE49-F238E27FC236}">
                  <a16:creationId xmlns:a16="http://schemas.microsoft.com/office/drawing/2014/main" id="{20778814-8CD6-5D9D-1A9C-F80761F63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736" y="7220495"/>
              <a:ext cx="968154" cy="923808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7" name="Freeform 776">
              <a:extLst>
                <a:ext uri="{FF2B5EF4-FFF2-40B4-BE49-F238E27FC236}">
                  <a16:creationId xmlns:a16="http://schemas.microsoft.com/office/drawing/2014/main" id="{ADACF16D-DF48-EBB6-08F8-B7A2165AD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5732" y="3719582"/>
              <a:ext cx="2850322" cy="212476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8" name="Freeform 777">
              <a:extLst>
                <a:ext uri="{FF2B5EF4-FFF2-40B4-BE49-F238E27FC236}">
                  <a16:creationId xmlns:a16="http://schemas.microsoft.com/office/drawing/2014/main" id="{223ACE9A-C265-B548-F93E-9056BB72D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6497" y="5038398"/>
              <a:ext cx="149682" cy="105124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79" name="Freeform 778">
              <a:extLst>
                <a:ext uri="{FF2B5EF4-FFF2-40B4-BE49-F238E27FC236}">
                  <a16:creationId xmlns:a16="http://schemas.microsoft.com/office/drawing/2014/main" id="{E42DD9EA-F9E9-0FDC-1748-5EAA3D8B2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4270" y="4965129"/>
              <a:ext cx="38217" cy="19114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0" name="Freeform 779">
              <a:extLst>
                <a:ext uri="{FF2B5EF4-FFF2-40B4-BE49-F238E27FC236}">
                  <a16:creationId xmlns:a16="http://schemas.microsoft.com/office/drawing/2014/main" id="{8B8ED931-236B-FF41-D411-1AC473FFB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2932" y="3859745"/>
              <a:ext cx="101909" cy="57338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1" name="Freeform 780">
              <a:extLst>
                <a:ext uri="{FF2B5EF4-FFF2-40B4-BE49-F238E27FC236}">
                  <a16:creationId xmlns:a16="http://schemas.microsoft.com/office/drawing/2014/main" id="{78DE10C2-6CAC-E866-DF15-3083DF944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8218" y="3776918"/>
              <a:ext cx="76432" cy="44598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2" name="Freeform 782">
              <a:extLst>
                <a:ext uri="{FF2B5EF4-FFF2-40B4-BE49-F238E27FC236}">
                  <a16:creationId xmlns:a16="http://schemas.microsoft.com/office/drawing/2014/main" id="{0C8B4369-8067-372F-98BA-9A8F51729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5225" y="3897972"/>
              <a:ext cx="54142" cy="38227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3" name="Freeform 783">
              <a:extLst>
                <a:ext uri="{FF2B5EF4-FFF2-40B4-BE49-F238E27FC236}">
                  <a16:creationId xmlns:a16="http://schemas.microsoft.com/office/drawing/2014/main" id="{79476DB6-7AFE-B2DA-B5C2-F5357A2F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475" y="3936197"/>
              <a:ext cx="47770" cy="9558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4" name="Freeform 784">
              <a:extLst>
                <a:ext uri="{FF2B5EF4-FFF2-40B4-BE49-F238E27FC236}">
                  <a16:creationId xmlns:a16="http://schemas.microsoft.com/office/drawing/2014/main" id="{26EBA428-0CE4-AB7D-0B44-F77B8E0BF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8475" y="4468183"/>
              <a:ext cx="38217" cy="66896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5" name="Freeform 785">
              <a:extLst>
                <a:ext uri="{FF2B5EF4-FFF2-40B4-BE49-F238E27FC236}">
                  <a16:creationId xmlns:a16="http://schemas.microsoft.com/office/drawing/2014/main" id="{0EFA7398-268B-1416-2A29-035F22CCE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7583" y="4589232"/>
              <a:ext cx="63695" cy="38227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6" name="Freeform 786">
              <a:extLst>
                <a:ext uri="{FF2B5EF4-FFF2-40B4-BE49-F238E27FC236}">
                  <a16:creationId xmlns:a16="http://schemas.microsoft.com/office/drawing/2014/main" id="{AFCAB474-DA34-DCF0-3B29-8E6F83D1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34" y="4796294"/>
              <a:ext cx="159235" cy="92380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7" name="Freeform 787">
              <a:extLst>
                <a:ext uri="{FF2B5EF4-FFF2-40B4-BE49-F238E27FC236}">
                  <a16:creationId xmlns:a16="http://schemas.microsoft.com/office/drawing/2014/main" id="{71EC5C5F-B343-0392-483B-C3811564C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7774" y="4777183"/>
              <a:ext cx="82803" cy="28672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8" name="Freeform 788">
              <a:extLst>
                <a:ext uri="{FF2B5EF4-FFF2-40B4-BE49-F238E27FC236}">
                  <a16:creationId xmlns:a16="http://schemas.microsoft.com/office/drawing/2014/main" id="{3CA0EA99-6053-E369-0047-B54AABD73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201" y="4974685"/>
              <a:ext cx="121018" cy="63711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89" name="Freeform 789">
              <a:extLst>
                <a:ext uri="{FF2B5EF4-FFF2-40B4-BE49-F238E27FC236}">
                  <a16:creationId xmlns:a16="http://schemas.microsoft.com/office/drawing/2014/main" id="{C24A323C-2DA4-CD01-5F2A-762A31358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288" y="5067067"/>
              <a:ext cx="38217" cy="57338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0" name="Freeform 790">
              <a:extLst>
                <a:ext uri="{FF2B5EF4-FFF2-40B4-BE49-F238E27FC236}">
                  <a16:creationId xmlns:a16="http://schemas.microsoft.com/office/drawing/2014/main" id="{6577A90C-2AAE-3824-E182-401B25232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2485" y="4946016"/>
              <a:ext cx="35033" cy="38227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1" name="Freeform 791">
              <a:extLst>
                <a:ext uri="{FF2B5EF4-FFF2-40B4-BE49-F238E27FC236}">
                  <a16:creationId xmlns:a16="http://schemas.microsoft.com/office/drawing/2014/main" id="{FFBDFE8D-4D99-40DA-2EAE-86C13BA6C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5798" y="4347133"/>
              <a:ext cx="19109" cy="19114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2" name="Freeform 792">
              <a:extLst>
                <a:ext uri="{FF2B5EF4-FFF2-40B4-BE49-F238E27FC236}">
                  <a16:creationId xmlns:a16="http://schemas.microsoft.com/office/drawing/2014/main" id="{551BBDFA-AB9A-9F5C-F44D-DCC3C871B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366" y="4245195"/>
              <a:ext cx="28664" cy="15928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3" name="Freeform 793">
              <a:extLst>
                <a:ext uri="{FF2B5EF4-FFF2-40B4-BE49-F238E27FC236}">
                  <a16:creationId xmlns:a16="http://schemas.microsoft.com/office/drawing/2014/main" id="{AA229709-CBA9-B382-C8E3-C71CD2A9F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5798" y="4206968"/>
              <a:ext cx="25477" cy="28672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4" name="Freeform 794">
              <a:extLst>
                <a:ext uri="{FF2B5EF4-FFF2-40B4-BE49-F238E27FC236}">
                  <a16:creationId xmlns:a16="http://schemas.microsoft.com/office/drawing/2014/main" id="{D4E7F716-5769-F3B7-D4A9-F3F71ED19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841" y="4394916"/>
              <a:ext cx="47770" cy="6370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5" name="Freeform 795">
              <a:extLst>
                <a:ext uri="{FF2B5EF4-FFF2-40B4-BE49-F238E27FC236}">
                  <a16:creationId xmlns:a16="http://schemas.microsoft.com/office/drawing/2014/main" id="{D0BD6E90-BD14-4FCB-3709-BD66C5C0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2164" y="4394916"/>
              <a:ext cx="57323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6" name="Freeform 796">
              <a:extLst>
                <a:ext uri="{FF2B5EF4-FFF2-40B4-BE49-F238E27FC236}">
                  <a16:creationId xmlns:a16="http://schemas.microsoft.com/office/drawing/2014/main" id="{6D9C0528-D330-46E4-98CD-379DF7ACF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5417" y="3802407"/>
              <a:ext cx="38217" cy="19114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  <p:sp>
          <p:nvSpPr>
            <p:cNvPr id="397" name="Freeform 797">
              <a:extLst>
                <a:ext uri="{FF2B5EF4-FFF2-40B4-BE49-F238E27FC236}">
                  <a16:creationId xmlns:a16="http://schemas.microsoft.com/office/drawing/2014/main" id="{C369876A-BB2B-0BF0-D835-D1F6EE2FE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694" y="6086410"/>
              <a:ext cx="85988" cy="111494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id-ID" sz="1013"/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0D0375A4-FF54-CD84-3059-B5BE626C1B2C}"/>
              </a:ext>
            </a:extLst>
          </p:cNvPr>
          <p:cNvGrpSpPr/>
          <p:nvPr userDrawn="1"/>
        </p:nvGrpSpPr>
        <p:grpSpPr>
          <a:xfrm flipH="1">
            <a:off x="3092" y="1216334"/>
            <a:ext cx="4311843" cy="5291062"/>
            <a:chOff x="7866529" y="1216334"/>
            <a:chExt cx="4311843" cy="5291062"/>
          </a:xfrm>
        </p:grpSpPr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6AA4346E-F488-121B-6F6C-2615BED0A799}"/>
                </a:ext>
              </a:extLst>
            </p:cNvPr>
            <p:cNvSpPr/>
            <p:nvPr/>
          </p:nvSpPr>
          <p:spPr>
            <a:xfrm>
              <a:off x="7866529" y="1216334"/>
              <a:ext cx="3967076" cy="5277909"/>
            </a:xfrm>
            <a:custGeom>
              <a:avLst/>
              <a:gdLst>
                <a:gd name="connsiteX0" fmla="*/ 2133788 w 4881319"/>
                <a:gd name="connsiteY0" fmla="*/ 0 h 6494243"/>
                <a:gd name="connsiteX1" fmla="*/ 4881319 w 4881319"/>
                <a:gd name="connsiteY1" fmla="*/ 0 h 6494243"/>
                <a:gd name="connsiteX2" fmla="*/ 4881319 w 4881319"/>
                <a:gd name="connsiteY2" fmla="*/ 6494243 h 6494243"/>
                <a:gd name="connsiteX3" fmla="*/ 0 w 4881319"/>
                <a:gd name="connsiteY3" fmla="*/ 6494243 h 6494243"/>
                <a:gd name="connsiteX4" fmla="*/ 0 w 4881319"/>
                <a:gd name="connsiteY4" fmla="*/ 6491589 h 6494243"/>
                <a:gd name="connsiteX5" fmla="*/ 2133788 w 4881319"/>
                <a:gd name="connsiteY5" fmla="*/ 6491589 h 6494243"/>
                <a:gd name="connsiteX6" fmla="*/ 2060791 w 4881319"/>
                <a:gd name="connsiteY6" fmla="*/ 6275854 h 6494243"/>
                <a:gd name="connsiteX7" fmla="*/ 1602689 w 4881319"/>
                <a:gd name="connsiteY7" fmla="*/ 3245795 h 6494243"/>
                <a:gd name="connsiteX8" fmla="*/ 2060791 w 4881319"/>
                <a:gd name="connsiteY8" fmla="*/ 215736 h 6494243"/>
                <a:gd name="connsiteX9" fmla="*/ 2133788 w 4881319"/>
                <a:gd name="connsiteY9" fmla="*/ 0 h 649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1319" h="6494243">
                  <a:moveTo>
                    <a:pt x="2133788" y="0"/>
                  </a:moveTo>
                  <a:lnTo>
                    <a:pt x="4881319" y="0"/>
                  </a:lnTo>
                  <a:lnTo>
                    <a:pt x="4881319" y="6494243"/>
                  </a:lnTo>
                  <a:lnTo>
                    <a:pt x="0" y="6494243"/>
                  </a:lnTo>
                  <a:lnTo>
                    <a:pt x="0" y="6491589"/>
                  </a:lnTo>
                  <a:lnTo>
                    <a:pt x="2133788" y="6491589"/>
                  </a:lnTo>
                  <a:lnTo>
                    <a:pt x="2060791" y="6275854"/>
                  </a:lnTo>
                  <a:cubicBezTo>
                    <a:pt x="1763072" y="5318659"/>
                    <a:pt x="1602689" y="4300957"/>
                    <a:pt x="1602689" y="3245795"/>
                  </a:cubicBezTo>
                  <a:cubicBezTo>
                    <a:pt x="1602689" y="2190633"/>
                    <a:pt x="1763072" y="1172931"/>
                    <a:pt x="2060791" y="215736"/>
                  </a:cubicBezTo>
                  <a:lnTo>
                    <a:pt x="213378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33F484A0-6854-0344-B378-162655E72A7D}"/>
                </a:ext>
              </a:extLst>
            </p:cNvPr>
            <p:cNvSpPr/>
            <p:nvPr/>
          </p:nvSpPr>
          <p:spPr>
            <a:xfrm>
              <a:off x="10368000" y="1216334"/>
              <a:ext cx="1810372" cy="52910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US" sz="200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E1867786-BA9D-82E4-92BE-BAC83E66313A}"/>
              </a:ext>
            </a:extLst>
          </p:cNvPr>
          <p:cNvGrpSpPr/>
          <p:nvPr userDrawn="1"/>
        </p:nvGrpSpPr>
        <p:grpSpPr>
          <a:xfrm>
            <a:off x="7715884" y="1216334"/>
            <a:ext cx="4462488" cy="5291062"/>
            <a:chOff x="7715884" y="1216334"/>
            <a:chExt cx="4462488" cy="5291062"/>
          </a:xfrm>
        </p:grpSpPr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6CA560B8-BBEB-3151-02FA-0098278A73D1}"/>
                </a:ext>
              </a:extLst>
            </p:cNvPr>
            <p:cNvSpPr/>
            <p:nvPr/>
          </p:nvSpPr>
          <p:spPr>
            <a:xfrm>
              <a:off x="7715884" y="1216334"/>
              <a:ext cx="3967076" cy="5277909"/>
            </a:xfrm>
            <a:custGeom>
              <a:avLst/>
              <a:gdLst>
                <a:gd name="connsiteX0" fmla="*/ 2133788 w 4881319"/>
                <a:gd name="connsiteY0" fmla="*/ 0 h 6494243"/>
                <a:gd name="connsiteX1" fmla="*/ 4881319 w 4881319"/>
                <a:gd name="connsiteY1" fmla="*/ 0 h 6494243"/>
                <a:gd name="connsiteX2" fmla="*/ 4881319 w 4881319"/>
                <a:gd name="connsiteY2" fmla="*/ 6494243 h 6494243"/>
                <a:gd name="connsiteX3" fmla="*/ 0 w 4881319"/>
                <a:gd name="connsiteY3" fmla="*/ 6494243 h 6494243"/>
                <a:gd name="connsiteX4" fmla="*/ 0 w 4881319"/>
                <a:gd name="connsiteY4" fmla="*/ 6491589 h 6494243"/>
                <a:gd name="connsiteX5" fmla="*/ 2133788 w 4881319"/>
                <a:gd name="connsiteY5" fmla="*/ 6491589 h 6494243"/>
                <a:gd name="connsiteX6" fmla="*/ 2060791 w 4881319"/>
                <a:gd name="connsiteY6" fmla="*/ 6275854 h 6494243"/>
                <a:gd name="connsiteX7" fmla="*/ 1602689 w 4881319"/>
                <a:gd name="connsiteY7" fmla="*/ 3245795 h 6494243"/>
                <a:gd name="connsiteX8" fmla="*/ 2060791 w 4881319"/>
                <a:gd name="connsiteY8" fmla="*/ 215736 h 6494243"/>
                <a:gd name="connsiteX9" fmla="*/ 2133788 w 4881319"/>
                <a:gd name="connsiteY9" fmla="*/ 0 h 6494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81319" h="6494243">
                  <a:moveTo>
                    <a:pt x="2133788" y="0"/>
                  </a:moveTo>
                  <a:lnTo>
                    <a:pt x="4881319" y="0"/>
                  </a:lnTo>
                  <a:lnTo>
                    <a:pt x="4881319" y="6494243"/>
                  </a:lnTo>
                  <a:lnTo>
                    <a:pt x="0" y="6494243"/>
                  </a:lnTo>
                  <a:lnTo>
                    <a:pt x="0" y="6491589"/>
                  </a:lnTo>
                  <a:lnTo>
                    <a:pt x="2133788" y="6491589"/>
                  </a:lnTo>
                  <a:lnTo>
                    <a:pt x="2060791" y="6275854"/>
                  </a:lnTo>
                  <a:cubicBezTo>
                    <a:pt x="1763072" y="5318659"/>
                    <a:pt x="1602689" y="4300957"/>
                    <a:pt x="1602689" y="3245795"/>
                  </a:cubicBezTo>
                  <a:cubicBezTo>
                    <a:pt x="1602689" y="2190633"/>
                    <a:pt x="1763072" y="1172931"/>
                    <a:pt x="2060791" y="215736"/>
                  </a:cubicBezTo>
                  <a:lnTo>
                    <a:pt x="213378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5BB69822-6F98-5CB3-B567-648B01E03E95}"/>
                </a:ext>
              </a:extLst>
            </p:cNvPr>
            <p:cNvSpPr/>
            <p:nvPr/>
          </p:nvSpPr>
          <p:spPr>
            <a:xfrm>
              <a:off x="10368000" y="1216334"/>
              <a:ext cx="1810372" cy="52910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US" sz="2000">
                <a:solidFill>
                  <a:srgbClr val="FFFFFF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411" name="Text Placeholder 410">
            <a:extLst>
              <a:ext uri="{FF2B5EF4-FFF2-40B4-BE49-F238E27FC236}">
                <a16:creationId xmlns:a16="http://schemas.microsoft.com/office/drawing/2014/main" id="{C03BBB94-9262-C98D-EE7A-2F397903B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113" y="1428750"/>
            <a:ext cx="2179637" cy="53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2" name="Text Placeholder 410">
            <a:extLst>
              <a:ext uri="{FF2B5EF4-FFF2-40B4-BE49-F238E27FC236}">
                <a16:creationId xmlns:a16="http://schemas.microsoft.com/office/drawing/2014/main" id="{24886074-C30A-19E4-357C-B44157A556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74784" y="1428750"/>
            <a:ext cx="2179637" cy="538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8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B5241-6192-5E7E-75D3-4822944F8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310" y="213669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1FE2F6-2468-1134-DFCF-3A1A42882646}"/>
              </a:ext>
            </a:extLst>
          </p:cNvPr>
          <p:cNvGrpSpPr/>
          <p:nvPr/>
        </p:nvGrpSpPr>
        <p:grpSpPr>
          <a:xfrm>
            <a:off x="3539570" y="1299915"/>
            <a:ext cx="5112861" cy="5112861"/>
            <a:chOff x="3190884" y="1299915"/>
            <a:chExt cx="5112861" cy="511286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B2C0B7-4C92-B398-39FB-B85A5F4F22CB}"/>
                </a:ext>
              </a:extLst>
            </p:cNvPr>
            <p:cNvSpPr/>
            <p:nvPr/>
          </p:nvSpPr>
          <p:spPr>
            <a:xfrm>
              <a:off x="3190884" y="1299915"/>
              <a:ext cx="5112861" cy="511286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D1C1DCB-CC33-CE9E-074B-B21686A141BF}"/>
                </a:ext>
              </a:extLst>
            </p:cNvPr>
            <p:cNvGrpSpPr/>
            <p:nvPr/>
          </p:nvGrpSpPr>
          <p:grpSpPr>
            <a:xfrm>
              <a:off x="5747314" y="1658949"/>
              <a:ext cx="0" cy="4351992"/>
              <a:chOff x="5826642" y="1658949"/>
              <a:chExt cx="0" cy="43519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45BBCEF-69A4-1E81-4251-E4CE5F478D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6642" y="1658949"/>
                <a:ext cx="0" cy="2076622"/>
              </a:xfrm>
              <a:prstGeom prst="line">
                <a:avLst/>
              </a:prstGeom>
              <a:ln w="50800" cap="rnd">
                <a:solidFill>
                  <a:schemeClr val="bg1">
                    <a:alpha val="7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669DB7E-89F0-4CF1-D847-C92FFF9D5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6642" y="3934319"/>
                <a:ext cx="0" cy="2076622"/>
              </a:xfrm>
              <a:prstGeom prst="line">
                <a:avLst/>
              </a:prstGeom>
              <a:ln w="50800" cap="rnd">
                <a:solidFill>
                  <a:schemeClr val="bg1">
                    <a:alpha val="70000"/>
                  </a:schemeClr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EC4B03-E22A-867D-B1BC-BCDD39B686F0}"/>
              </a:ext>
            </a:extLst>
          </p:cNvPr>
          <p:cNvGrpSpPr/>
          <p:nvPr/>
        </p:nvGrpSpPr>
        <p:grpSpPr>
          <a:xfrm rot="5400000">
            <a:off x="5808923" y="1627055"/>
            <a:ext cx="1" cy="4437048"/>
            <a:chOff x="5826642" y="1644773"/>
            <a:chExt cx="1" cy="443704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B9FEE2-4B60-EED2-73DB-F35192C6B5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26240" y="2745175"/>
              <a:ext cx="2200804" cy="0"/>
            </a:xfrm>
            <a:prstGeom prst="line">
              <a:avLst/>
            </a:prstGeom>
            <a:ln w="50800" cap="rnd">
              <a:solidFill>
                <a:schemeClr val="bg1">
                  <a:alpha val="7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2788043-8B00-8468-1835-4DE492BF34B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751050" y="5006229"/>
              <a:ext cx="2151185" cy="0"/>
            </a:xfrm>
            <a:prstGeom prst="line">
              <a:avLst/>
            </a:prstGeom>
            <a:ln w="50800" cap="rnd">
              <a:solidFill>
                <a:schemeClr val="bg1">
                  <a:alpha val="70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EF0E9878-3412-F054-A9CD-74A9D415C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310" y="483544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913C8C9-41DE-9FD3-B231-1B9B46BF0C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31910" y="213669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3A513F3-7374-C40B-563A-F42F1EA6FF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31910" y="4835448"/>
            <a:ext cx="2824904" cy="961573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D815523E-990B-21DF-40BB-210030D717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3406" y="2509651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6F03BB2-9F4F-274E-547B-34B40BE008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83406" y="4411419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1089C03-C6B0-AB41-A596-036B517D9E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02706" y="2509651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FF638B4-ADCC-2F09-75F6-85E75E7D3B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02706" y="4411419"/>
            <a:ext cx="2007084" cy="961573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78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t="17800" b="5402"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>
            <a:off x="7558268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B8754-0F02-677C-0DA4-DC23BFDF5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7117273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D2CDC8C-752E-AA91-5B01-728A520ACC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8456" y="1470476"/>
            <a:ext cx="3347784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882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D7065-76B0-9C87-4B58-D01FD114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51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64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97051C-7D25-4A2A-A0C1-D56A4A0CE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0"/>
            <a:ext cx="12192003" cy="6494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tx2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04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EF79-3E5A-F243-2673-F2208A62C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264CE86-5C66-8F42-A524-E71F72919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084832"/>
            <a:ext cx="12192001" cy="2267712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61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7884F-C624-17B7-6AA0-32878C0646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09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1E147F-0A77-1538-F126-07E305FD30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0"/>
            <a:ext cx="12188952" cy="6519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" y="2080061"/>
            <a:ext cx="12188947" cy="2271059"/>
          </a:xfrm>
          <a:prstGeom prst="rect">
            <a:avLst/>
          </a:prstGeom>
        </p:spPr>
        <p:txBody>
          <a:bodyPr anchor="ctr"/>
          <a:lstStyle>
            <a:lvl1pPr marL="0" indent="0" algn="ctr">
              <a:tabLst/>
              <a:defRPr sz="3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9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3" y="3"/>
            <a:ext cx="6095999" cy="6491632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61760" y="65316"/>
            <a:ext cx="5730240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461760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5386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3" y="2"/>
            <a:ext cx="5486399" cy="6479521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50757" y="65316"/>
            <a:ext cx="6341243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50760" y="1470476"/>
            <a:ext cx="5975481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401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2"/>
            <a:ext cx="4876800" cy="6491632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42560" y="65316"/>
            <a:ext cx="6949440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42560" y="1470476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2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2"/>
            <a:ext cx="3657600" cy="6479521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23360" y="65316"/>
            <a:ext cx="8168640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023360" y="1470476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94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0" y="3"/>
            <a:ext cx="6095999" cy="6467410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2" y="65316"/>
            <a:ext cx="5727151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470476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85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t="17800" b="5402"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 flipH="1">
            <a:off x="-443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8F5AD-3454-CDA5-09F7-BF237921C0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1" y="1470476"/>
            <a:ext cx="355227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62CBAF-628C-8CC6-6668-5E0B2B3793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6643" y="1470476"/>
            <a:ext cx="6999597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831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705598" y="3"/>
            <a:ext cx="5486399" cy="6485576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1" y="65316"/>
            <a:ext cx="5968475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1" y="1470476"/>
            <a:ext cx="5968475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0372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197" y="2"/>
            <a:ext cx="4876799" cy="6491631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6"/>
            <a:ext cx="6583680" cy="11566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3338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17" y="1"/>
            <a:ext cx="3651281" cy="6491634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2" y="60960"/>
            <a:ext cx="7811801" cy="11582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2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025064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Box 4&quot;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 userDrawn="1"/>
        </p:nvSpPr>
        <p:spPr>
          <a:xfrm>
            <a:off x="2" y="3"/>
            <a:ext cx="4876799" cy="6486144"/>
          </a:xfrm>
          <a:prstGeom prst="rect">
            <a:avLst/>
          </a:prstGeom>
          <a:solidFill>
            <a:srgbClr val="E0E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60D50F0-7D26-4509-9563-CACF28D29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0960"/>
            <a:ext cx="4307840" cy="143865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Poppins, 32pt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F009F-1B0C-0D41-9AF8-6B8C883BFF0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682496"/>
            <a:ext cx="4307840" cy="4589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244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377A65-1AB6-2F60-BC53-78B08F5B58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46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7BCBAD4-623C-2513-A354-7C0100D770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F4EFE0C-39C2-54F6-9C47-C41837371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54F15C8-84CD-E71E-DDA2-7407CEA888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EC7E46-7FBD-A08A-9708-560E87F2D6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34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9A7B19-DF6D-4CE5-A41B-14E135641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47" r="1077" b="7834"/>
          <a:stretch/>
        </p:blipFill>
        <p:spPr>
          <a:xfrm>
            <a:off x="1" y="0"/>
            <a:ext cx="4640263" cy="6858000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7BCBAD4-623C-2513-A354-7C0100D77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F4EFE0C-39C2-54F6-9C47-C41837371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54F15C8-84CD-E71E-DDA2-7407CEA888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EC7E46-7FBD-A08A-9708-560E87F2D6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79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03537E-2838-A64D-AAE2-5BB08F4D4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47" r="1077" b="7834"/>
          <a:stretch/>
        </p:blipFill>
        <p:spPr>
          <a:xfrm>
            <a:off x="1" y="0"/>
            <a:ext cx="4640263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09223233-2F22-33F2-D2D1-842A15526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075823C-7592-9746-7F45-08FC72BD47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D3CBBEA-5234-2B4B-3325-D218C9698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B325EE-327F-CB05-DC84-58E11A9E2B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43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0E25D2-8974-D147-89B2-11AFDD418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20" t="3910" r="34417" b="13070"/>
          <a:stretch/>
        </p:blipFill>
        <p:spPr>
          <a:xfrm>
            <a:off x="9455" y="8763"/>
            <a:ext cx="4630808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64A142AD-684E-C5C2-DC1B-34A3EFDBA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39D7AA4-A3CD-66F0-6388-C367EE4DB5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90FCBDD-C573-5F31-04E8-88AA1AB5B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DC64E4-6B78-D8D7-D796-7BBFF8087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6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FC7113-A8EC-9141-B0BC-9D27583CD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49" r="33565"/>
          <a:stretch/>
        </p:blipFill>
        <p:spPr>
          <a:xfrm>
            <a:off x="-3089" y="0"/>
            <a:ext cx="4643352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9A20EC50-27B7-ACA5-5B2B-8F5D5A0DA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B47DE77-EE7B-A46A-3E7C-A99538ABE1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78C158E-5B75-CF95-9B72-5078E5841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85F712-7D74-DA31-6C29-528AAB296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8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0485E49-4E22-0C43-ACC5-F9ED90EFB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3" t="6824" r="2969" b="2711"/>
          <a:stretch/>
        </p:blipFill>
        <p:spPr>
          <a:xfrm>
            <a:off x="-1" y="0"/>
            <a:ext cx="4640263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8DEC83F-9AAB-BE1E-2B24-B9A6850CA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0F5157C-9165-DD14-46FD-087C75D564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30A94F6-B57A-8EBE-F014-AA77100CE6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49008C-233D-605A-18DB-29F28BBCF8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Righ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" y="65316"/>
            <a:ext cx="8093676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t="17800" b="5402"/>
          <a:stretch/>
        </p:blipFill>
        <p:spPr>
          <a:xfrm>
            <a:off x="-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>
            <a:off x="7558268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3A93D3D-2A00-44A7-721E-8A382E686B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12150" y="246883"/>
            <a:ext cx="2286000" cy="2286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4928D3C-FD89-4482-67CE-F194B01F46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850" y="1603375"/>
            <a:ext cx="6338888" cy="720725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068A4B7-8D85-CE2B-09F9-9283F0CC30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850" y="2742403"/>
            <a:ext cx="6338888" cy="72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A1ACF1E-9661-0840-6D02-86E3E2DF5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55259" y="2855978"/>
            <a:ext cx="2599782" cy="720725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9480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1EBC95-F002-7C47-AF72-5D85BA1A6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42" t="2767" r="21259" b="2624"/>
          <a:stretch/>
        </p:blipFill>
        <p:spPr>
          <a:xfrm>
            <a:off x="2" y="1"/>
            <a:ext cx="4640261" cy="6868449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2B5D4B0-669E-7866-3806-6F10329A2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BEB6192-30C7-49AE-A1B3-C6B4E00437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4A56010-786E-F8F8-9339-8E485620D2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F5E96F-7C4A-918A-3EFC-535A30C81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00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and a child planting a tree&#10;&#10;Description automatically generated with low confidence">
            <a:extLst>
              <a:ext uri="{FF2B5EF4-FFF2-40B4-BE49-F238E27FC236}">
                <a16:creationId xmlns:a16="http://schemas.microsoft.com/office/drawing/2014/main" id="{7EF70B3B-79AA-5C47-8ED3-C317BD9D7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62" r="20643"/>
          <a:stretch/>
        </p:blipFill>
        <p:spPr>
          <a:xfrm>
            <a:off x="-1" y="0"/>
            <a:ext cx="4640261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3006866A-B71E-15CD-C9D2-E73890C9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FBC8FE-6197-2447-BFC6-58709E089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5099C57-5368-4431-4627-7CADE0465E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958D7F8-C49E-F8A9-D499-ED7875BC65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9A7B19-DF6D-4CE5-A41B-14E135641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640263" cy="6858000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77BCBAD4-623C-2513-A354-7C0100D77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F4EFE0C-39C2-54F6-9C47-C41837371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54F15C8-84CD-E71E-DDA2-7407CEA888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EC7E46-7FBD-A08A-9708-560E87F2D6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79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03537E-2838-A64D-AAE2-5BB08F4D4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640263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09223233-2F22-33F2-D2D1-842A15526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075823C-7592-9746-7F45-08FC72BD47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D3CBBEA-5234-2B4B-3325-D218C9698F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B325EE-327F-CB05-DC84-58E11A9E2B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43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0E25D2-8974-D147-89B2-11AFDD418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" y="8763"/>
            <a:ext cx="4630808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64A142AD-684E-C5C2-DC1B-34A3EFDBA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39D7AA4-A3CD-66F0-6388-C367EE4DB5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90FCBDD-C573-5F31-04E8-88AA1AB5B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9DC64E4-6B78-D8D7-D796-7BBFF8087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61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FC7113-A8EC-9141-B0BC-9D27583CD1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89" y="0"/>
            <a:ext cx="4643352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9A20EC50-27B7-ACA5-5B2B-8F5D5A0DA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B47DE77-EE7B-A46A-3E7C-A99538ABE1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78C158E-5B75-CF95-9B72-5078E5841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85F712-7D74-DA31-6C29-528AAB2966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8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0485E49-4E22-0C43-ACC5-F9ED90EFB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40263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28DEC83F-9AAB-BE1E-2B24-B9A6850CA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0F5157C-9165-DD14-46FD-087C75D564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30A94F6-B57A-8EBE-F014-AA77100CE6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49008C-233D-605A-18DB-29F28BBCF8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5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1EBC95-F002-7C47-AF72-5D85BA1A6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4640261" cy="6868449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2B5D4B0-669E-7866-3806-6F10329A2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1BEB6192-30C7-49AE-A1B3-C6B4E00437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4A56010-786E-F8F8-9339-8E485620D2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F5E96F-7C4A-918A-3EFC-535A30C81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008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and a child planting a tree&#10;&#10;Description automatically generated with low confidence">
            <a:extLst>
              <a:ext uri="{FF2B5EF4-FFF2-40B4-BE49-F238E27FC236}">
                <a16:creationId xmlns:a16="http://schemas.microsoft.com/office/drawing/2014/main" id="{7EF70B3B-79AA-5C47-8ED3-C317BD9D7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40261" cy="6858000"/>
          </a:xfrm>
          <a:prstGeom prst="rect">
            <a:avLst/>
          </a:prstGeom>
        </p:spPr>
      </p:pic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3006866A-B71E-15CD-C9D2-E73890C93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74"/>
          <a:stretch/>
        </p:blipFill>
        <p:spPr>
          <a:xfrm>
            <a:off x="3439596" y="0"/>
            <a:ext cx="8752403" cy="68615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DFBC8FE-6197-2447-BFC6-58709E089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5099C57-5368-4431-4627-7CADE0465E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958D7F8-C49E-F8A9-D499-ED7875BC65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6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6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</a:t>
            </a:r>
          </a:p>
        </p:txBody>
      </p:sp>
    </p:spTree>
    <p:extLst>
      <p:ext uri="{BB962C8B-B14F-4D97-AF65-F5344CB8AC3E}">
        <p14:creationId xmlns:p14="http://schemas.microsoft.com/office/powerpoint/2010/main" val="1098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eft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96264" y="65316"/>
            <a:ext cx="8095735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</a:blip>
          <a:srcRect t="17800" b="5402"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 flipH="1">
            <a:off x="-443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693DE3BE-AB0E-148F-A924-BC47B15F86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0223" y="246883"/>
            <a:ext cx="2286000" cy="2286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63312D04-ACC5-029E-436D-120A6C866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4634" y="1603375"/>
            <a:ext cx="6338888" cy="720725"/>
          </a:xfrm>
        </p:spPr>
        <p:txBody>
          <a:bodyPr/>
          <a:lstStyle>
            <a:lvl1pPr algn="ctr"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C47F7B9-54FF-757F-D92F-970441EF3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4634" y="2742403"/>
            <a:ext cx="6338888" cy="72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7FD01CD-6DAF-F3D4-45A8-C7908B764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332" y="2855978"/>
            <a:ext cx="2599782" cy="720725"/>
          </a:xfrm>
        </p:spPr>
        <p:txBody>
          <a:bodyPr/>
          <a:lstStyle>
            <a:lvl1pPr algn="ctr">
              <a:defRPr sz="1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467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Rul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60960"/>
            <a:ext cx="12192004" cy="115824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Title: Poppins, 24pt, dark gray, centered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AA880-34D1-1440-866D-D211CAD210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272" y="1460437"/>
            <a:ext cx="11421328" cy="4703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857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3054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3B819A-6926-BA4E-9405-69FA4FAA6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94574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ul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39C62F-A539-FC47-A503-233FC80E35B4}"/>
              </a:ext>
            </a:extLst>
          </p:cNvPr>
          <p:cNvCxnSpPr>
            <a:cxnSpLocks/>
          </p:cNvCxnSpPr>
          <p:nvPr/>
        </p:nvCxnSpPr>
        <p:spPr>
          <a:xfrm>
            <a:off x="365760" y="1502480"/>
            <a:ext cx="11460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402ABD64-E831-7243-A527-759E5A55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65315"/>
            <a:ext cx="12192003" cy="1434044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0C7E26-222F-F94E-9259-DE55815B3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3" y="1686985"/>
            <a:ext cx="11516636" cy="4239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4014339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7" y="1221951"/>
            <a:ext cx="60959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7"/>
            <a:ext cx="1182624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1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41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4876800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425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CD4DD3-81FA-E84E-A833-76FAD9964C99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26978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1221951"/>
            <a:ext cx="3657600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3360" y="1470477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7BF29B-EAE5-7341-AC07-02DCF2172B45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0666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6" y="1221951"/>
            <a:ext cx="60959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AC399E-33BE-EC4B-872C-577FB6D88106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826303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5" y="1221951"/>
            <a:ext cx="4876799" cy="5636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Title: Poppins, 32pt, dark gray, centered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2BE8367-5A53-C640-B07E-C2D20892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A322408-85B5-7E4F-84D1-71E4FE4D0FF7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063522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24" y="1219200"/>
            <a:ext cx="3651281" cy="56492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0302C0D-6829-C34D-9FA0-33486541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0960"/>
            <a:ext cx="12192000" cy="11582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gray, centered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6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AED46D-726E-1144-84E1-F9808F47F048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118262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1D4D65A-149B-4D45-A142-4B8CDF9FED28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8056325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C3B5241-6192-5E7E-75D3-4822944F80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11460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116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46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18C81AD9-63D4-C721-11AE-306EC7FB6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1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7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278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226"/>
          <a:stretch/>
        </p:blipFill>
        <p:spPr bwMode="auto">
          <a:xfrm>
            <a:off x="2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1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7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62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58"/>
          <a:stretch/>
        </p:blipFill>
        <p:spPr bwMode="auto">
          <a:xfrm>
            <a:off x="2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1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7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333"/>
          <a:stretch/>
        </p:blipFill>
        <p:spPr bwMode="auto">
          <a:xfrm>
            <a:off x="2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1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7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138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D0BC600-00CA-5A4F-BB8A-F2DB0F216E9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651"/>
          <a:stretch/>
        </p:blipFill>
        <p:spPr bwMode="auto">
          <a:xfrm>
            <a:off x="2" y="0"/>
            <a:ext cx="10276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36331FC-C529-E6D7-64FB-647B90CCC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82"/>
          <a:stretch/>
        </p:blipFill>
        <p:spPr>
          <a:xfrm>
            <a:off x="3379573" y="1"/>
            <a:ext cx="8812427" cy="6861575"/>
          </a:xfrm>
          <a:prstGeom prst="rect">
            <a:avLst/>
          </a:prstGeom>
        </p:spPr>
      </p:pic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40495C7E-7733-459B-B918-56405C6314B0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5111999" y="2006464"/>
            <a:ext cx="6192000" cy="1872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F28310E-2CE1-4395-A706-C1D6E07B2AE9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5111999" y="3891208"/>
            <a:ext cx="4320000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719C57-B2FC-1C4F-2879-9E2070AE4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4876" y="5529357"/>
            <a:ext cx="35052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1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5" y="1638435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577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5" y="1638435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0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5" y="1638435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241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44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32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>
            <a:off x="7558268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B8754-0F02-677C-0DA4-DC23BFDF5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6"/>
            <a:ext cx="7117273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D2CDC8C-752E-AA91-5B01-728A520ACC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8456" y="1470476"/>
            <a:ext cx="3347784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8826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0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3" b="2503"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282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Blue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EC944-39D3-A2F6-3B41-44F5D3E46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88952" cy="6519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1E857-7235-0ABC-6F6C-87E7F55FC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" y="2176999"/>
            <a:ext cx="12185652" cy="2567388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0372F5A-5967-DDA8-4F78-25B4FE2CFF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25195" y="1638435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18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ox 4&quot;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 userDrawn="1"/>
        </p:nvSpPr>
        <p:spPr>
          <a:xfrm>
            <a:off x="6" y="6"/>
            <a:ext cx="4876799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60D50F0-7D26-4509-9563-CACF28D29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0960"/>
            <a:ext cx="4307840" cy="143865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Title: Calibri, 24pt, dark gray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289046-FFE4-42A8-B723-E8B3A7BD69C6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F009F-1B0C-0D41-9AF8-6B8C883BFF0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682496"/>
            <a:ext cx="4307840" cy="4589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971A3B6-65D5-1C40-AD26-8C69628B4DEC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2FEF9A-25A0-D742-BCE3-19FFFAB655F3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E59572-99AC-5D4C-A7AA-32EAA4D6FACC}"/>
              </a:ext>
            </a:extLst>
          </p:cNvPr>
          <p:cNvCxnSpPr>
            <a:cxnSpLocks/>
          </p:cNvCxnSpPr>
          <p:nvPr userDrawn="1"/>
        </p:nvCxnSpPr>
        <p:spPr>
          <a:xfrm>
            <a:off x="365759" y="1499616"/>
            <a:ext cx="451104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E4896C8-E7D0-4741-BACC-1E5F4B37D572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327197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7A8F90E4-00BE-6A41-A105-0F4DB890763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00917" y="-12741"/>
            <a:ext cx="1397112" cy="1049313"/>
          </a:xfrm>
          <a:custGeom>
            <a:avLst/>
            <a:gdLst>
              <a:gd name="connsiteX0" fmla="*/ 2536 w 1047834"/>
              <a:gd name="connsiteY0" fmla="*/ 0 h 786985"/>
              <a:gd name="connsiteX1" fmla="*/ 1047834 w 1047834"/>
              <a:gd name="connsiteY1" fmla="*/ 0 h 786985"/>
              <a:gd name="connsiteX2" fmla="*/ 1047834 w 1047834"/>
              <a:gd name="connsiteY2" fmla="*/ 759420 h 786985"/>
              <a:gd name="connsiteX3" fmla="*/ 1039721 w 1047834"/>
              <a:gd name="connsiteY3" fmla="*/ 762084 h 786985"/>
              <a:gd name="connsiteX4" fmla="*/ 831761 w 1047834"/>
              <a:gd name="connsiteY4" fmla="*/ 786985 h 786985"/>
              <a:gd name="connsiteX5" fmla="*/ 0 w 1047834"/>
              <a:gd name="connsiteY5" fmla="*/ 66889 h 786985"/>
              <a:gd name="connsiteX6" fmla="*/ 2536 w 1047834"/>
              <a:gd name="connsiteY6" fmla="*/ 0 h 78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7834" h="786985">
                <a:moveTo>
                  <a:pt x="2536" y="0"/>
                </a:moveTo>
                <a:lnTo>
                  <a:pt x="1047834" y="0"/>
                </a:lnTo>
                <a:lnTo>
                  <a:pt x="1047834" y="759420"/>
                </a:lnTo>
                <a:lnTo>
                  <a:pt x="1039721" y="762084"/>
                </a:lnTo>
                <a:cubicBezTo>
                  <a:pt x="966979" y="780017"/>
                  <a:pt x="894833" y="786985"/>
                  <a:pt x="831761" y="786985"/>
                </a:cubicBezTo>
                <a:cubicBezTo>
                  <a:pt x="139284" y="786985"/>
                  <a:pt x="0" y="449235"/>
                  <a:pt x="0" y="66889"/>
                </a:cubicBezTo>
                <a:lnTo>
                  <a:pt x="2536" y="0"/>
                </a:lnTo>
                <a:close/>
              </a:path>
            </a:pathLst>
          </a:custGeom>
          <a:solidFill>
            <a:srgbClr val="E2A825">
              <a:alpha val="1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2FCA87D-3008-F545-B3E3-2C3242911F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" y="5392855"/>
            <a:ext cx="1548652" cy="1473908"/>
          </a:xfrm>
          <a:custGeom>
            <a:avLst/>
            <a:gdLst>
              <a:gd name="connsiteX0" fmla="*/ 337365 w 1161489"/>
              <a:gd name="connsiteY0" fmla="*/ 0 h 1105431"/>
              <a:gd name="connsiteX1" fmla="*/ 1161489 w 1161489"/>
              <a:gd name="connsiteY1" fmla="*/ 1070977 h 1105431"/>
              <a:gd name="connsiteX2" fmla="*/ 1159679 w 1161489"/>
              <a:gd name="connsiteY2" fmla="*/ 1105431 h 1105431"/>
              <a:gd name="connsiteX3" fmla="*/ 0 w 1161489"/>
              <a:gd name="connsiteY3" fmla="*/ 1105431 h 1105431"/>
              <a:gd name="connsiteX4" fmla="*/ 0 w 1161489"/>
              <a:gd name="connsiteY4" fmla="*/ 17856 h 1105431"/>
              <a:gd name="connsiteX5" fmla="*/ 127321 w 1161489"/>
              <a:gd name="connsiteY5" fmla="*/ 4912 h 1105431"/>
              <a:gd name="connsiteX6" fmla="*/ 337365 w 1161489"/>
              <a:gd name="connsiteY6" fmla="*/ 0 h 110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489" h="1105431">
                <a:moveTo>
                  <a:pt x="337365" y="0"/>
                </a:moveTo>
                <a:cubicBezTo>
                  <a:pt x="637561" y="0"/>
                  <a:pt x="1161489" y="131922"/>
                  <a:pt x="1161489" y="1070977"/>
                </a:cubicBezTo>
                <a:lnTo>
                  <a:pt x="1159679" y="1105431"/>
                </a:lnTo>
                <a:lnTo>
                  <a:pt x="0" y="1105431"/>
                </a:lnTo>
                <a:lnTo>
                  <a:pt x="0" y="17856"/>
                </a:lnTo>
                <a:lnTo>
                  <a:pt x="127321" y="4912"/>
                </a:lnTo>
                <a:cubicBezTo>
                  <a:pt x="195409" y="1197"/>
                  <a:pt x="265679" y="0"/>
                  <a:pt x="337365" y="0"/>
                </a:cubicBezTo>
                <a:close/>
              </a:path>
            </a:pathLst>
          </a:custGeom>
          <a:solidFill>
            <a:srgbClr val="4C6930">
              <a:alpha val="1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24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1DAA395-6028-F040-ABA1-0451FE1BAD0A}"/>
              </a:ext>
            </a:extLst>
          </p:cNvPr>
          <p:cNvSpPr/>
          <p:nvPr userDrawn="1"/>
        </p:nvSpPr>
        <p:spPr>
          <a:xfrm>
            <a:off x="6" y="-8761"/>
            <a:ext cx="2093271" cy="1730600"/>
          </a:xfrm>
          <a:custGeom>
            <a:avLst/>
            <a:gdLst>
              <a:gd name="connsiteX0" fmla="*/ 0 w 1569953"/>
              <a:gd name="connsiteY0" fmla="*/ 0 h 1297950"/>
              <a:gd name="connsiteX1" fmla="*/ 1528816 w 1569953"/>
              <a:gd name="connsiteY1" fmla="*/ 0 h 1297950"/>
              <a:gd name="connsiteX2" fmla="*/ 1543800 w 1569953"/>
              <a:gd name="connsiteY2" fmla="*/ 73494 h 1297950"/>
              <a:gd name="connsiteX3" fmla="*/ 1569953 w 1569953"/>
              <a:gd name="connsiteY3" fmla="*/ 435365 h 1297950"/>
              <a:gd name="connsiteX4" fmla="*/ 635670 w 1569953"/>
              <a:gd name="connsiteY4" fmla="*/ 1297950 h 1297950"/>
              <a:gd name="connsiteX5" fmla="*/ 28502 w 1569953"/>
              <a:gd name="connsiteY5" fmla="*/ 1212101 h 1297950"/>
              <a:gd name="connsiteX6" fmla="*/ 0 w 1569953"/>
              <a:gd name="connsiteY6" fmla="*/ 1200449 h 1297950"/>
              <a:gd name="connsiteX7" fmla="*/ 0 w 1569953"/>
              <a:gd name="connsiteY7" fmla="*/ 0 h 129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9953" h="1297950">
                <a:moveTo>
                  <a:pt x="0" y="0"/>
                </a:moveTo>
                <a:lnTo>
                  <a:pt x="1528816" y="0"/>
                </a:lnTo>
                <a:lnTo>
                  <a:pt x="1543800" y="73494"/>
                </a:lnTo>
                <a:cubicBezTo>
                  <a:pt x="1560685" y="180666"/>
                  <a:pt x="1569953" y="300785"/>
                  <a:pt x="1569953" y="435365"/>
                </a:cubicBezTo>
                <a:cubicBezTo>
                  <a:pt x="1569953" y="1134906"/>
                  <a:pt x="998648" y="1297950"/>
                  <a:pt x="635670" y="1297950"/>
                </a:cubicBezTo>
                <a:cubicBezTo>
                  <a:pt x="386634" y="1297950"/>
                  <a:pt x="187348" y="1267095"/>
                  <a:pt x="28502" y="1212101"/>
                </a:cubicBezTo>
                <a:lnTo>
                  <a:pt x="0" y="1200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0EDDDB4-8F2C-E648-B402-1494720D661F}"/>
              </a:ext>
            </a:extLst>
          </p:cNvPr>
          <p:cNvSpPr/>
          <p:nvPr userDrawn="1"/>
        </p:nvSpPr>
        <p:spPr>
          <a:xfrm>
            <a:off x="-12824" y="1279813"/>
            <a:ext cx="1144296" cy="1337895"/>
          </a:xfrm>
          <a:custGeom>
            <a:avLst/>
            <a:gdLst>
              <a:gd name="connsiteX0" fmla="*/ 404153 w 858222"/>
              <a:gd name="connsiteY0" fmla="*/ 0 h 1003421"/>
              <a:gd name="connsiteX1" fmla="*/ 858222 w 858222"/>
              <a:gd name="connsiteY1" fmla="*/ 589625 h 1003421"/>
              <a:gd name="connsiteX2" fmla="*/ 404153 w 858222"/>
              <a:gd name="connsiteY2" fmla="*/ 1003421 h 1003421"/>
              <a:gd name="connsiteX3" fmla="*/ 7812 w 858222"/>
              <a:gd name="connsiteY3" fmla="*/ 914307 h 1003421"/>
              <a:gd name="connsiteX4" fmla="*/ 0 w 858222"/>
              <a:gd name="connsiteY4" fmla="*/ 907806 h 1003421"/>
              <a:gd name="connsiteX5" fmla="*/ 0 w 858222"/>
              <a:gd name="connsiteY5" fmla="*/ 75995 h 1003421"/>
              <a:gd name="connsiteX6" fmla="*/ 81661 w 858222"/>
              <a:gd name="connsiteY6" fmla="*/ 37470 h 1003421"/>
              <a:gd name="connsiteX7" fmla="*/ 404153 w 858222"/>
              <a:gd name="connsiteY7" fmla="*/ 0 h 1003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8222" h="1003421">
                <a:moveTo>
                  <a:pt x="404153" y="0"/>
                </a:moveTo>
                <a:cubicBezTo>
                  <a:pt x="569794" y="0"/>
                  <a:pt x="858222" y="72740"/>
                  <a:pt x="858222" y="589625"/>
                </a:cubicBezTo>
                <a:cubicBezTo>
                  <a:pt x="858222" y="924901"/>
                  <a:pt x="580387" y="1003421"/>
                  <a:pt x="404153" y="1003421"/>
                </a:cubicBezTo>
                <a:cubicBezTo>
                  <a:pt x="222863" y="1003421"/>
                  <a:pt x="95810" y="970092"/>
                  <a:pt x="7812" y="914307"/>
                </a:cubicBezTo>
                <a:lnTo>
                  <a:pt x="0" y="907806"/>
                </a:lnTo>
                <a:lnTo>
                  <a:pt x="0" y="75995"/>
                </a:lnTo>
                <a:lnTo>
                  <a:pt x="81661" y="37470"/>
                </a:lnTo>
                <a:cubicBezTo>
                  <a:pt x="174583" y="5961"/>
                  <a:pt x="285881" y="0"/>
                  <a:pt x="404153" y="0"/>
                </a:cubicBezTo>
                <a:close/>
              </a:path>
            </a:pathLst>
          </a:custGeom>
          <a:solidFill>
            <a:schemeClr val="accent3">
              <a:alpha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A902B3-FD0E-BC49-89A9-3E4A2963899C}"/>
              </a:ext>
            </a:extLst>
          </p:cNvPr>
          <p:cNvSpPr/>
          <p:nvPr userDrawn="1"/>
        </p:nvSpPr>
        <p:spPr>
          <a:xfrm>
            <a:off x="11723800" y="565805"/>
            <a:ext cx="477653" cy="991632"/>
          </a:xfrm>
          <a:custGeom>
            <a:avLst/>
            <a:gdLst>
              <a:gd name="connsiteX0" fmla="*/ 358240 w 358240"/>
              <a:gd name="connsiteY0" fmla="*/ 0 h 743724"/>
              <a:gd name="connsiteX1" fmla="*/ 358240 w 358240"/>
              <a:gd name="connsiteY1" fmla="*/ 743724 h 743724"/>
              <a:gd name="connsiteX2" fmla="*/ 312255 w 358240"/>
              <a:gd name="connsiteY2" fmla="*/ 740722 h 743724"/>
              <a:gd name="connsiteX3" fmla="*/ 0 w 358240"/>
              <a:gd name="connsiteY3" fmla="*/ 371124 h 743724"/>
              <a:gd name="connsiteX4" fmla="*/ 348360 w 358240"/>
              <a:gd name="connsiteY4" fmla="*/ 231 h 743724"/>
              <a:gd name="connsiteX5" fmla="*/ 358240 w 358240"/>
              <a:gd name="connsiteY5" fmla="*/ 0 h 74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240" h="743724">
                <a:moveTo>
                  <a:pt x="358240" y="0"/>
                </a:moveTo>
                <a:lnTo>
                  <a:pt x="358240" y="743724"/>
                </a:lnTo>
                <a:lnTo>
                  <a:pt x="312255" y="740722"/>
                </a:lnTo>
                <a:cubicBezTo>
                  <a:pt x="55727" y="704052"/>
                  <a:pt x="0" y="546416"/>
                  <a:pt x="0" y="371124"/>
                </a:cubicBezTo>
                <a:cubicBezTo>
                  <a:pt x="0" y="72562"/>
                  <a:pt x="152006" y="10965"/>
                  <a:pt x="348360" y="231"/>
                </a:cubicBezTo>
                <a:lnTo>
                  <a:pt x="35824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" y="2080061"/>
            <a:ext cx="12191997" cy="2271059"/>
          </a:xfrm>
          <a:prstGeom prst="rect">
            <a:avLst/>
          </a:prstGeom>
        </p:spPr>
        <p:txBody>
          <a:bodyPr anchor="ctr"/>
          <a:lstStyle>
            <a:lvl1pPr algn="ctr">
              <a:defRPr sz="3733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Calibri, 28pt, black type, centered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3D84BD5-0BE7-5644-9D5C-71E59A45E65A}"/>
              </a:ext>
            </a:extLst>
          </p:cNvPr>
          <p:cNvSpPr/>
          <p:nvPr userDrawn="1"/>
        </p:nvSpPr>
        <p:spPr>
          <a:xfrm rot="5400000">
            <a:off x="1798895" y="5517277"/>
            <a:ext cx="682071" cy="2016907"/>
          </a:xfrm>
          <a:custGeom>
            <a:avLst/>
            <a:gdLst>
              <a:gd name="connsiteX0" fmla="*/ 358240 w 358240"/>
              <a:gd name="connsiteY0" fmla="*/ 0 h 743724"/>
              <a:gd name="connsiteX1" fmla="*/ 358240 w 358240"/>
              <a:gd name="connsiteY1" fmla="*/ 743724 h 743724"/>
              <a:gd name="connsiteX2" fmla="*/ 312255 w 358240"/>
              <a:gd name="connsiteY2" fmla="*/ 740722 h 743724"/>
              <a:gd name="connsiteX3" fmla="*/ 0 w 358240"/>
              <a:gd name="connsiteY3" fmla="*/ 371124 h 743724"/>
              <a:gd name="connsiteX4" fmla="*/ 348360 w 358240"/>
              <a:gd name="connsiteY4" fmla="*/ 231 h 743724"/>
              <a:gd name="connsiteX5" fmla="*/ 358240 w 358240"/>
              <a:gd name="connsiteY5" fmla="*/ 0 h 74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240" h="743724">
                <a:moveTo>
                  <a:pt x="358240" y="0"/>
                </a:moveTo>
                <a:lnTo>
                  <a:pt x="358240" y="743724"/>
                </a:lnTo>
                <a:lnTo>
                  <a:pt x="312255" y="740722"/>
                </a:lnTo>
                <a:cubicBezTo>
                  <a:pt x="55727" y="704052"/>
                  <a:pt x="0" y="546416"/>
                  <a:pt x="0" y="371124"/>
                </a:cubicBezTo>
                <a:cubicBezTo>
                  <a:pt x="0" y="72562"/>
                  <a:pt x="152006" y="10965"/>
                  <a:pt x="348360" y="231"/>
                </a:cubicBezTo>
                <a:lnTo>
                  <a:pt x="358240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73678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6F161D-23EE-2C4B-9EED-C6476AB5D07D}"/>
              </a:ext>
            </a:extLst>
          </p:cNvPr>
          <p:cNvSpPr/>
          <p:nvPr userDrawn="1"/>
        </p:nvSpPr>
        <p:spPr>
          <a:xfrm>
            <a:off x="11467080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B62EF03-2A07-834B-8506-4FD53D9B26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2317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0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1CA900D-21F5-3B44-992E-381870531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BE65A1-0312-0242-8DDF-C3440A671774}"/>
              </a:ext>
            </a:extLst>
          </p:cNvPr>
          <p:cNvSpPr/>
          <p:nvPr userDrawn="1"/>
        </p:nvSpPr>
        <p:spPr>
          <a:xfrm>
            <a:off x="11467077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64CE86-5C66-8F42-A524-E71F7291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2084832"/>
            <a:ext cx="9180576" cy="2267712"/>
          </a:xfrm>
        </p:spPr>
        <p:txBody>
          <a:bodyPr>
            <a:normAutofit/>
          </a:bodyPr>
          <a:lstStyle>
            <a:lvl1pPr algn="r"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</p:spTree>
    <p:extLst>
      <p:ext uri="{BB962C8B-B14F-4D97-AF65-F5344CB8AC3E}">
        <p14:creationId xmlns:p14="http://schemas.microsoft.com/office/powerpoint/2010/main" val="37401583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0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7B1ECF3-6AA7-7B46-BA43-BF2EECFB4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C588C8-5DC0-3743-8EC3-637FE74E29F8}"/>
              </a:ext>
            </a:extLst>
          </p:cNvPr>
          <p:cNvSpPr/>
          <p:nvPr userDrawn="1"/>
        </p:nvSpPr>
        <p:spPr>
          <a:xfrm>
            <a:off x="11467077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103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Burgan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0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8895C01-5EFB-4F4C-8252-A925E2329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C9E34B-99E1-5840-9DE0-5A782D176F65}"/>
              </a:ext>
            </a:extLst>
          </p:cNvPr>
          <p:cNvSpPr/>
          <p:nvPr userDrawn="1"/>
        </p:nvSpPr>
        <p:spPr>
          <a:xfrm>
            <a:off x="11467077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30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0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541334-64E9-9A41-8020-5B695E046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04DCCE-1C4E-6949-9E50-D7A878E6872A}"/>
              </a:ext>
            </a:extLst>
          </p:cNvPr>
          <p:cNvSpPr/>
          <p:nvPr userDrawn="1"/>
        </p:nvSpPr>
        <p:spPr>
          <a:xfrm>
            <a:off x="11467077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0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0" y="65316"/>
            <a:ext cx="12192000" cy="11566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Title: Poppins, 32pt, dark gray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3D9AF-5B82-345D-32F7-565A69012D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21951"/>
            <a:ext cx="12192003" cy="5272292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F278F155-566B-4D5D-A0DE-DB72D2238C40}"/>
              </a:ext>
            </a:extLst>
          </p:cNvPr>
          <p:cNvSpPr/>
          <p:nvPr userDrawn="1"/>
        </p:nvSpPr>
        <p:spPr>
          <a:xfrm rot="10800000" flipH="1">
            <a:off x="-443" y="1223319"/>
            <a:ext cx="4630474" cy="5270922"/>
          </a:xfrm>
          <a:custGeom>
            <a:avLst/>
            <a:gdLst>
              <a:gd name="connsiteX0" fmla="*/ 0 w 4708940"/>
              <a:gd name="connsiteY0" fmla="*/ 0 h 6491590"/>
              <a:gd name="connsiteX1" fmla="*/ 4708940 w 4708940"/>
              <a:gd name="connsiteY1" fmla="*/ 0 h 6491590"/>
              <a:gd name="connsiteX2" fmla="*/ 4635943 w 4708940"/>
              <a:gd name="connsiteY2" fmla="*/ 215737 h 6491590"/>
              <a:gd name="connsiteX3" fmla="*/ 4177841 w 4708940"/>
              <a:gd name="connsiteY3" fmla="*/ 3245796 h 6491590"/>
              <a:gd name="connsiteX4" fmla="*/ 4635943 w 4708940"/>
              <a:gd name="connsiteY4" fmla="*/ 6275855 h 6491590"/>
              <a:gd name="connsiteX5" fmla="*/ 4708940 w 4708940"/>
              <a:gd name="connsiteY5" fmla="*/ 6491590 h 6491590"/>
              <a:gd name="connsiteX6" fmla="*/ 0 w 4708940"/>
              <a:gd name="connsiteY6" fmla="*/ 6491590 h 6491590"/>
              <a:gd name="connsiteX7" fmla="*/ 0 w 4708940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08940" h="6491590">
                <a:moveTo>
                  <a:pt x="0" y="0"/>
                </a:moveTo>
                <a:lnTo>
                  <a:pt x="4708940" y="0"/>
                </a:lnTo>
                <a:lnTo>
                  <a:pt x="4635943" y="215737"/>
                </a:lnTo>
                <a:cubicBezTo>
                  <a:pt x="4338224" y="1172932"/>
                  <a:pt x="4177841" y="2190634"/>
                  <a:pt x="4177841" y="3245796"/>
                </a:cubicBezTo>
                <a:cubicBezTo>
                  <a:pt x="4177841" y="4300958"/>
                  <a:pt x="4338224" y="5318660"/>
                  <a:pt x="4635943" y="6275855"/>
                </a:cubicBezTo>
                <a:lnTo>
                  <a:pt x="4708940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006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8F5AD-3454-CDA5-09F7-BF237921C0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1" y="1470476"/>
            <a:ext cx="355227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62CBAF-628C-8CC6-6668-5E0B2B3793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6643" y="1470476"/>
            <a:ext cx="6999597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88319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BB3ECAD-C88B-4141-8062-1C8CCFDC6179}"/>
              </a:ext>
            </a:extLst>
          </p:cNvPr>
          <p:cNvSpPr/>
          <p:nvPr/>
        </p:nvSpPr>
        <p:spPr>
          <a:xfrm>
            <a:off x="0" y="2072176"/>
            <a:ext cx="12192000" cy="228682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" y="2080061"/>
            <a:ext cx="9179441" cy="2271059"/>
          </a:xfrm>
          <a:prstGeom prst="rect">
            <a:avLst/>
          </a:prstGeom>
        </p:spPr>
        <p:txBody>
          <a:bodyPr anchor="ctr"/>
          <a:lstStyle>
            <a:lvl1pPr algn="r">
              <a:defRPr sz="3733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Divider: right justified, centered top to bottom, Calibri, 28pt, white type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25255C-95B4-B74C-9BDB-440C73FBC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07F627-84BD-9A4D-A9CF-78CE7856B470}"/>
              </a:ext>
            </a:extLst>
          </p:cNvPr>
          <p:cNvSpPr/>
          <p:nvPr/>
        </p:nvSpPr>
        <p:spPr>
          <a:xfrm>
            <a:off x="11467080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9D3A9E7-B03C-064A-B868-6AE15C5C4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3171" y="1616531"/>
            <a:ext cx="3240500" cy="3240500"/>
          </a:xfrm>
          <a:custGeom>
            <a:avLst/>
            <a:gdLst>
              <a:gd name="connsiteX0" fmla="*/ 0 w 2430375"/>
              <a:gd name="connsiteY0" fmla="*/ 0 h 2430375"/>
              <a:gd name="connsiteX1" fmla="*/ 2016624 w 2430375"/>
              <a:gd name="connsiteY1" fmla="*/ 0 h 2430375"/>
              <a:gd name="connsiteX2" fmla="*/ 2016624 w 2430375"/>
              <a:gd name="connsiteY2" fmla="*/ 2392041 h 2430375"/>
              <a:gd name="connsiteX3" fmla="*/ 2430375 w 2430375"/>
              <a:gd name="connsiteY3" fmla="*/ 2392041 h 2430375"/>
              <a:gd name="connsiteX4" fmla="*/ 2430375 w 2430375"/>
              <a:gd name="connsiteY4" fmla="*/ 2430375 h 2430375"/>
              <a:gd name="connsiteX5" fmla="*/ 0 w 2430375"/>
              <a:gd name="connsiteY5" fmla="*/ 2430375 h 243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0375" h="2430375">
                <a:moveTo>
                  <a:pt x="0" y="0"/>
                </a:moveTo>
                <a:lnTo>
                  <a:pt x="2016624" y="0"/>
                </a:lnTo>
                <a:lnTo>
                  <a:pt x="2016624" y="2392041"/>
                </a:lnTo>
                <a:lnTo>
                  <a:pt x="2430375" y="2392041"/>
                </a:lnTo>
                <a:lnTo>
                  <a:pt x="2430375" y="2430375"/>
                </a:lnTo>
                <a:lnTo>
                  <a:pt x="0" y="243037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F7C105E-A795-0647-A1C4-BA94CA8D8085}"/>
              </a:ext>
            </a:extLst>
          </p:cNvPr>
          <p:cNvSpPr/>
          <p:nvPr userDrawn="1"/>
        </p:nvSpPr>
        <p:spPr>
          <a:xfrm>
            <a:off x="11467077" y="6082823"/>
            <a:ext cx="724929" cy="711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56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7" y="6"/>
            <a:ext cx="6095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6461760" y="1225057"/>
            <a:ext cx="5364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61760" y="65317"/>
            <a:ext cx="57302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461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063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096005" y="6"/>
            <a:ext cx="6095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3644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6" y="65317"/>
            <a:ext cx="5727151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0" y="1470477"/>
            <a:ext cx="53644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 userDrawn="1"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87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7" y="6"/>
            <a:ext cx="54863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58521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50757" y="65317"/>
            <a:ext cx="6341243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850764" y="1470477"/>
            <a:ext cx="5975481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527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.5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6705603" y="6"/>
            <a:ext cx="54863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59740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1" y="65317"/>
            <a:ext cx="5968475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365761" y="1470477"/>
            <a:ext cx="5968475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BD6CD5C-F3D0-F641-8DFF-04CBB4084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57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6"/>
            <a:ext cx="48768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52425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42560" y="65317"/>
            <a:ext cx="69494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2425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725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4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 flipH="1">
            <a:off x="7315203" y="6"/>
            <a:ext cx="48767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BE0D72-D3AD-C94A-8E6B-5E57ADF2D4C5}"/>
              </a:ext>
            </a:extLst>
          </p:cNvPr>
          <p:cNvCxnSpPr>
            <a:cxnSpLocks/>
          </p:cNvCxnSpPr>
          <p:nvPr userDrawn="1"/>
        </p:nvCxnSpPr>
        <p:spPr>
          <a:xfrm>
            <a:off x="365760" y="1225057"/>
            <a:ext cx="65836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5622DE-56AA-7041-A4B2-56AAD5B3B1D8}"/>
              </a:ext>
            </a:extLst>
          </p:cNvPr>
          <p:cNvGrpSpPr/>
          <p:nvPr userDrawn="1"/>
        </p:nvGrpSpPr>
        <p:grpSpPr>
          <a:xfrm>
            <a:off x="0" y="0"/>
            <a:ext cx="12192000" cy="68424"/>
            <a:chOff x="0" y="0"/>
            <a:chExt cx="9144000" cy="513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039CB9-5620-0341-8CDC-CCFC192D6A8A}"/>
                </a:ext>
              </a:extLst>
            </p:cNvPr>
            <p:cNvSpPr/>
            <p:nvPr userDrawn="1"/>
          </p:nvSpPr>
          <p:spPr>
            <a:xfrm>
              <a:off x="0" y="0"/>
              <a:ext cx="9144000" cy="513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DFE3A0-F1B1-BD46-8EAF-E0221DB7E063}"/>
                </a:ext>
              </a:extLst>
            </p:cNvPr>
            <p:cNvSpPr/>
            <p:nvPr userDrawn="1"/>
          </p:nvSpPr>
          <p:spPr>
            <a:xfrm>
              <a:off x="8679590" y="0"/>
              <a:ext cx="464409" cy="489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8FBCCB-FAAD-9F42-B0C3-BD368FC8E6E2}"/>
                </a:ext>
              </a:extLst>
            </p:cNvPr>
            <p:cNvSpPr/>
            <p:nvPr userDrawn="1"/>
          </p:nvSpPr>
          <p:spPr>
            <a:xfrm>
              <a:off x="8215180" y="0"/>
              <a:ext cx="464409" cy="4898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177DC47-0B37-0D49-947B-1116A0ED5ABD}"/>
                </a:ext>
              </a:extLst>
            </p:cNvPr>
            <p:cNvSpPr/>
            <p:nvPr userDrawn="1"/>
          </p:nvSpPr>
          <p:spPr>
            <a:xfrm>
              <a:off x="7748455" y="0"/>
              <a:ext cx="464409" cy="489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B3EF53-5AD4-AD41-B248-7FA129EB9AD4}"/>
                </a:ext>
              </a:extLst>
            </p:cNvPr>
            <p:cNvSpPr/>
            <p:nvPr userDrawn="1"/>
          </p:nvSpPr>
          <p:spPr>
            <a:xfrm>
              <a:off x="7291255" y="0"/>
              <a:ext cx="464409" cy="489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65317"/>
            <a:ext cx="658368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5760" y="1470477"/>
            <a:ext cx="65836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0340C84-EA03-4D4D-9173-67FA5AB981AA}"/>
              </a:ext>
            </a:extLst>
          </p:cNvPr>
          <p:cNvSpPr/>
          <p:nvPr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C2BE8367-5A53-C640-B07E-C2D208924C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097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Lef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9776FC-8E88-1C4D-B842-81A300C08A48}"/>
              </a:ext>
            </a:extLst>
          </p:cNvPr>
          <p:cNvSpPr/>
          <p:nvPr userDrawn="1"/>
        </p:nvSpPr>
        <p:spPr>
          <a:xfrm>
            <a:off x="1" y="6"/>
            <a:ext cx="365760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39CB9-5620-0341-8CDC-CCFC192D6A8A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AC752B-8AD1-2441-AF0D-A11427F388CA}"/>
              </a:ext>
            </a:extLst>
          </p:cNvPr>
          <p:cNvCxnSpPr>
            <a:cxnSpLocks/>
          </p:cNvCxnSpPr>
          <p:nvPr userDrawn="1"/>
        </p:nvCxnSpPr>
        <p:spPr>
          <a:xfrm>
            <a:off x="4023360" y="1225057"/>
            <a:ext cx="78028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061772-ECE9-BE46-B894-A032DE0760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023360" y="65317"/>
            <a:ext cx="8168640" cy="1156635"/>
          </a:xfrm>
        </p:spPr>
        <p:txBody>
          <a:bodyPr/>
          <a:lstStyle/>
          <a:p>
            <a:r>
              <a:rPr lang="en-US"/>
              <a:t>Title: Calibri, 24pt, dark gray, flush left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89A4D-7C24-F044-A1E6-43018B467723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023360" y="1470477"/>
            <a:ext cx="7802880" cy="4694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FE8249-6F09-9141-BA06-467AA3ECE104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D9CA4D4C-9D42-0448-8500-1297FDEF33BF}"/>
              </a:ext>
            </a:extLst>
          </p:cNvPr>
          <p:cNvSpPr txBox="1">
            <a:spLocks/>
          </p:cNvSpPr>
          <p:nvPr userDrawn="1"/>
        </p:nvSpPr>
        <p:spPr>
          <a:xfrm>
            <a:off x="6" y="6486147"/>
            <a:ext cx="365759" cy="2580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67" smtClean="0">
                <a:solidFill>
                  <a:schemeClr val="tx1"/>
                </a:solidFill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9E8F55-411D-B042-828E-0E12F72C59F0}"/>
              </a:ext>
            </a:extLst>
          </p:cNvPr>
          <p:cNvSpPr txBox="1"/>
          <p:nvPr userDrawn="1"/>
        </p:nvSpPr>
        <p:spPr>
          <a:xfrm>
            <a:off x="365761" y="6487390"/>
            <a:ext cx="3537339" cy="2303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&amp; CONFIDENTIAL</a:t>
            </a:r>
            <a:r>
              <a:rPr lang="en-US" sz="667" b="0" spc="89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|  </a:t>
            </a:r>
            <a:r>
              <a:rPr lang="en-US" sz="667" b="0" spc="89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FOR DISTRIBUTION </a:t>
            </a:r>
            <a:endParaRPr lang="en-US" sz="1200" b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821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l Right Box 3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6D31FBC-7F46-3D40-8508-88CE2AD1C8D9}"/>
              </a:ext>
            </a:extLst>
          </p:cNvPr>
          <p:cNvSpPr/>
          <p:nvPr/>
        </p:nvSpPr>
        <p:spPr>
          <a:xfrm flipH="1">
            <a:off x="8540722" y="0"/>
            <a:ext cx="3651281" cy="68684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4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C3A68A-F328-9447-A6F3-2168A8796ECD}"/>
              </a:ext>
            </a:extLst>
          </p:cNvPr>
          <p:cNvSpPr/>
          <p:nvPr/>
        </p:nvSpPr>
        <p:spPr>
          <a:xfrm>
            <a:off x="0" y="6803141"/>
            <a:ext cx="12192000" cy="653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0302C0D-6829-C34D-9FA0-334865418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F6E307A-92DF-CC4B-A0EC-CF72DE29F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6" y="60960"/>
            <a:ext cx="7811801" cy="115824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Title: Calibri, 24pt, dark gray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869F8D-987E-744D-BA39-70B066A557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6" y="1475232"/>
            <a:ext cx="7811801" cy="4693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AED46D-726E-1144-84E1-F9808F47F048}"/>
              </a:ext>
            </a:extLst>
          </p:cNvPr>
          <p:cNvCxnSpPr>
            <a:cxnSpLocks/>
          </p:cNvCxnSpPr>
          <p:nvPr/>
        </p:nvCxnSpPr>
        <p:spPr>
          <a:xfrm>
            <a:off x="365760" y="1225057"/>
            <a:ext cx="780288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0147AC4-C2C2-7F4F-8A41-2C141901635E}"/>
              </a:ext>
            </a:extLst>
          </p:cNvPr>
          <p:cNvSpPr/>
          <p:nvPr userDrawn="1"/>
        </p:nvSpPr>
        <p:spPr>
          <a:xfrm>
            <a:off x="0" y="0"/>
            <a:ext cx="12192000" cy="6842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70798227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6177AE68-FC28-0345-9495-9E7437644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2788" y="6206836"/>
            <a:ext cx="538565" cy="53856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BAE712-0415-CE40-9F6D-004C16557367}"/>
              </a:ext>
            </a:extLst>
          </p:cNvPr>
          <p:cNvCxnSpPr>
            <a:cxnSpLocks/>
          </p:cNvCxnSpPr>
          <p:nvPr userDrawn="1"/>
        </p:nvCxnSpPr>
        <p:spPr>
          <a:xfrm>
            <a:off x="309614" y="5390405"/>
            <a:ext cx="1157278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3E3BFA-542A-2543-A144-DB95C452D1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613" y="656372"/>
            <a:ext cx="11567159" cy="4296901"/>
          </a:xfrm>
          <a:prstGeom prst="rect">
            <a:avLst/>
          </a:prstGeom>
        </p:spPr>
        <p:txBody>
          <a:bodyPr/>
          <a:lstStyle>
            <a:lvl1pPr marL="308995" indent="-308995">
              <a:tabLst/>
              <a:defRPr sz="2133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64024" indent="-300527">
              <a:buFont typeface="Arial" panose="020B0604020202020204" pitchFamily="34" charset="0"/>
              <a:buChar char="•"/>
              <a:tabLst/>
              <a:defRPr sz="1867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221164" indent="-302644">
              <a:buFont typeface="System Font Regular"/>
              <a:buChar char="–"/>
              <a:tabLst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32806" indent="-302644">
              <a:buFont typeface="Arial" panose="020B0604020202020204" pitchFamily="34" charset="0"/>
              <a:buChar char="•"/>
              <a:tabLst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442330" indent="-294179">
              <a:buFont typeface="System Font Regular"/>
              <a:buChar char="–"/>
              <a:tabLst/>
              <a:defRPr sz="1467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1A1DF-93DA-504C-83A3-418855490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420" y="5387302"/>
            <a:ext cx="11567160" cy="1325033"/>
          </a:xfrm>
        </p:spPr>
        <p:txBody>
          <a:bodyPr/>
          <a:lstStyle/>
          <a:p>
            <a:r>
              <a:rPr lang="en-US"/>
              <a:t>Title: Calibri, 24pt, dark gray</a:t>
            </a:r>
          </a:p>
        </p:txBody>
      </p:sp>
    </p:spTree>
    <p:extLst>
      <p:ext uri="{BB962C8B-B14F-4D97-AF65-F5344CB8AC3E}">
        <p14:creationId xmlns:p14="http://schemas.microsoft.com/office/powerpoint/2010/main" val="225156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sv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9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25.xml"/><Relationship Id="rId34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46.xml"/><Relationship Id="rId47" Type="http://schemas.openxmlformats.org/officeDocument/2006/relationships/slideLayout" Target="../slideLayouts/slideLayout151.xml"/><Relationship Id="rId50" Type="http://schemas.openxmlformats.org/officeDocument/2006/relationships/image" Target="../media/image2.svg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36.xml"/><Relationship Id="rId37" Type="http://schemas.openxmlformats.org/officeDocument/2006/relationships/slideLayout" Target="../slideLayouts/slideLayout141.xml"/><Relationship Id="rId40" Type="http://schemas.openxmlformats.org/officeDocument/2006/relationships/slideLayout" Target="../slideLayouts/slideLayout144.xml"/><Relationship Id="rId45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36" Type="http://schemas.openxmlformats.org/officeDocument/2006/relationships/slideLayout" Target="../slideLayouts/slideLayout140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4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Relationship Id="rId35" Type="http://schemas.openxmlformats.org/officeDocument/2006/relationships/slideLayout" Target="../slideLayouts/slideLayout139.xml"/><Relationship Id="rId43" Type="http://schemas.openxmlformats.org/officeDocument/2006/relationships/slideLayout" Target="../slideLayouts/slideLayout147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slideLayout" Target="../slideLayouts/slideLayout137.xml"/><Relationship Id="rId38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slideLayout" Target="../slideLayouts/slideLayout177.xml"/><Relationship Id="rId39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172.xml"/><Relationship Id="rId34" Type="http://schemas.openxmlformats.org/officeDocument/2006/relationships/slideLayout" Target="../slideLayouts/slideLayout185.xml"/><Relationship Id="rId42" Type="http://schemas.openxmlformats.org/officeDocument/2006/relationships/slideLayout" Target="../slideLayouts/slideLayout193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0D2F48-BEB6-A272-84A0-AEF28D446B12}"/>
              </a:ext>
            </a:extLst>
          </p:cNvPr>
          <p:cNvSpPr/>
          <p:nvPr userDrawn="1"/>
        </p:nvSpPr>
        <p:spPr>
          <a:xfrm>
            <a:off x="0" y="6494157"/>
            <a:ext cx="12192000" cy="36576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92AAF86-5099-5CEE-9459-0ADFBE46214C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1003279" y="6564293"/>
            <a:ext cx="822960" cy="235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89FFC6-D49B-FD40-8A70-35B94163A3B0}"/>
              </a:ext>
            </a:extLst>
          </p:cNvPr>
          <p:cNvSpPr txBox="1"/>
          <p:nvPr/>
        </p:nvSpPr>
        <p:spPr>
          <a:xfrm>
            <a:off x="365761" y="6487386"/>
            <a:ext cx="3537339" cy="365760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309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7C10B84D-CE9D-B84E-8667-7318D04E7B05}"/>
              </a:ext>
            </a:extLst>
          </p:cNvPr>
          <p:cNvSpPr txBox="1">
            <a:spLocks/>
          </p:cNvSpPr>
          <p:nvPr/>
        </p:nvSpPr>
        <p:spPr>
          <a:xfrm>
            <a:off x="2" y="6486146"/>
            <a:ext cx="365759" cy="36576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67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506495-461E-724C-A568-A7ABB0CF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1826684"/>
            <a:ext cx="11460480" cy="434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FA515946-4051-344B-8C0D-11E581BC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27398"/>
            <a:ext cx="11826239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Title: Poppins, 32pt, dark gray</a:t>
            </a:r>
          </a:p>
        </p:txBody>
      </p:sp>
    </p:spTree>
    <p:extLst>
      <p:ext uri="{BB962C8B-B14F-4D97-AF65-F5344CB8AC3E}">
        <p14:creationId xmlns:p14="http://schemas.microsoft.com/office/powerpoint/2010/main" val="4886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05" r:id="rId21"/>
    <p:sldLayoutId id="2147483706" r:id="rId22"/>
    <p:sldLayoutId id="2147483676" r:id="rId23"/>
    <p:sldLayoutId id="2147483699" r:id="rId24"/>
    <p:sldLayoutId id="2147483677" r:id="rId25"/>
    <p:sldLayoutId id="2147483678" r:id="rId26"/>
    <p:sldLayoutId id="2147483679" r:id="rId27"/>
    <p:sldLayoutId id="2147483793" r:id="rId28"/>
    <p:sldLayoutId id="2147483794" r:id="rId29"/>
    <p:sldLayoutId id="2147483768" r:id="rId30"/>
    <p:sldLayoutId id="2147483787" r:id="rId31"/>
    <p:sldLayoutId id="2147483769" r:id="rId32"/>
    <p:sldLayoutId id="2147483770" r:id="rId33"/>
    <p:sldLayoutId id="2147483771" r:id="rId34"/>
    <p:sldLayoutId id="2147483772" r:id="rId35"/>
    <p:sldLayoutId id="2147483774" r:id="rId36"/>
    <p:sldLayoutId id="2147483776" r:id="rId37"/>
    <p:sldLayoutId id="2147483778" r:id="rId38"/>
    <p:sldLayoutId id="2147483773" r:id="rId39"/>
    <p:sldLayoutId id="2147483775" r:id="rId40"/>
    <p:sldLayoutId id="2147483777" r:id="rId41"/>
    <p:sldLayoutId id="2147483779" r:id="rId42"/>
    <p:sldLayoutId id="2147483767" r:id="rId43"/>
    <p:sldLayoutId id="2147483766" r:id="rId44"/>
    <p:sldLayoutId id="2147483698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786" r:id="rId52"/>
    <p:sldLayoutId id="2147483780" r:id="rId53"/>
    <p:sldLayoutId id="2147483781" r:id="rId54"/>
    <p:sldLayoutId id="2147483782" r:id="rId55"/>
    <p:sldLayoutId id="2147483783" r:id="rId56"/>
    <p:sldLayoutId id="2147483784" r:id="rId57"/>
    <p:sldLayoutId id="2147483785" r:id="rId58"/>
  </p:sldLayoutIdLst>
  <p:hf hdr="0" ftr="0" dt="0"/>
  <p:txStyles>
    <p:titleStyle>
      <a:lvl1pPr algn="ctr" defTabSz="609539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609539" rtl="0" eaLnBrk="1" latinLnBrk="0" hangingPunct="1">
        <a:spcBef>
          <a:spcPct val="20000"/>
        </a:spcBef>
        <a:buFont typeface="Arial"/>
        <a:buNone/>
        <a:tabLst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13803" indent="-230706" algn="l" defTabSz="609539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219140" indent="-222240" algn="l" defTabSz="609539" rtl="0" eaLnBrk="1" latinLnBrk="0" hangingPunct="1">
        <a:spcBef>
          <a:spcPct val="20000"/>
        </a:spcBef>
        <a:buFont typeface="Arial"/>
        <a:buChar char="•"/>
        <a:tabLst/>
        <a:defRPr sz="1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832942" indent="-222240" algn="l" defTabSz="609539" rtl="0" eaLnBrk="1" latinLnBrk="0" hangingPunct="1">
        <a:spcBef>
          <a:spcPct val="20000"/>
        </a:spcBef>
        <a:buFont typeface="Courier New" panose="02070309020205020404" pitchFamily="49" charset="0"/>
        <a:buChar char="o"/>
        <a:tabLst/>
        <a:defRPr sz="1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440395" indent="-228589" algn="l" defTabSz="609539" rtl="0" eaLnBrk="1" latinLnBrk="0" hangingPunct="1">
        <a:spcBef>
          <a:spcPct val="20000"/>
        </a:spcBef>
        <a:buFont typeface="Arial"/>
        <a:buChar char="»"/>
        <a:tabLst/>
        <a:defRPr sz="1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335246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6095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6095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4FB6A1-3253-5243-970B-F29D78AE0834}"/>
              </a:ext>
            </a:extLst>
          </p:cNvPr>
          <p:cNvSpPr/>
          <p:nvPr/>
        </p:nvSpPr>
        <p:spPr>
          <a:xfrm>
            <a:off x="0" y="6494157"/>
            <a:ext cx="12192000" cy="36576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9FFC6-D49B-FD40-8A70-35B94163A3B0}"/>
              </a:ext>
            </a:extLst>
          </p:cNvPr>
          <p:cNvSpPr txBox="1"/>
          <p:nvPr/>
        </p:nvSpPr>
        <p:spPr>
          <a:xfrm>
            <a:off x="365761" y="6530388"/>
            <a:ext cx="3537339" cy="2764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241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7C10B84D-CE9D-B84E-8667-7318D04E7B05}"/>
              </a:ext>
            </a:extLst>
          </p:cNvPr>
          <p:cNvSpPr txBox="1">
            <a:spLocks/>
          </p:cNvSpPr>
          <p:nvPr/>
        </p:nvSpPr>
        <p:spPr>
          <a:xfrm>
            <a:off x="6" y="6531464"/>
            <a:ext cx="365759" cy="2743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506495-461E-724C-A568-A7ABB0CF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1826684"/>
            <a:ext cx="11460480" cy="434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FA515946-4051-344B-8C0D-11E581BC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5" y="127402"/>
            <a:ext cx="11826239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Title: Poppins, 32pt, centered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D9E95E5-15EE-FD89-0DFF-EEC5A868966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03279" y="6564294"/>
            <a:ext cx="822960" cy="2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48" r:id="rId41"/>
    <p:sldLayoutId id="2147483749" r:id="rId42"/>
    <p:sldLayoutId id="2147483750" r:id="rId43"/>
    <p:sldLayoutId id="2147483751" r:id="rId44"/>
    <p:sldLayoutId id="2147483752" r:id="rId45"/>
    <p:sldLayoutId id="2147483753" r:id="rId46"/>
  </p:sldLayoutIdLst>
  <p:hf hdr="0" ftr="0" dt="0"/>
  <p:txStyles>
    <p:titleStyle>
      <a:lvl1pPr algn="ctr" defTabSz="609491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609491" rtl="0" eaLnBrk="1" latinLnBrk="0" hangingPunct="1">
        <a:spcBef>
          <a:spcPct val="20000"/>
        </a:spcBef>
        <a:buFont typeface="Arial"/>
        <a:buNone/>
        <a:tabLst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13755" indent="-230690" algn="l" defTabSz="609491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219050" indent="-222224" algn="l" defTabSz="609491" rtl="0" eaLnBrk="1" latinLnBrk="0" hangingPunct="1">
        <a:spcBef>
          <a:spcPct val="20000"/>
        </a:spcBef>
        <a:buFont typeface="Arial"/>
        <a:buChar char="•"/>
        <a:tabLst/>
        <a:defRPr sz="16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832806" indent="-222224" algn="l" defTabSz="609491" rtl="0" eaLnBrk="1" latinLnBrk="0" hangingPunct="1">
        <a:spcBef>
          <a:spcPct val="20000"/>
        </a:spcBef>
        <a:buFont typeface="Courier New" panose="02070309020205020404" pitchFamily="49" charset="0"/>
        <a:buChar char="o"/>
        <a:tabLst/>
        <a:defRPr sz="1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440214" indent="-228573" algn="l" defTabSz="609491" rtl="0" eaLnBrk="1" latinLnBrk="0" hangingPunct="1">
        <a:spcBef>
          <a:spcPct val="20000"/>
        </a:spcBef>
        <a:buFont typeface="Arial"/>
        <a:buChar char="»"/>
        <a:tabLst/>
        <a:defRPr sz="12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3352212" indent="-304744" algn="l" defTabSz="60949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60949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60949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60949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4FB6A1-3253-5243-970B-F29D78AE0834}"/>
              </a:ext>
            </a:extLst>
          </p:cNvPr>
          <p:cNvSpPr/>
          <p:nvPr/>
        </p:nvSpPr>
        <p:spPr>
          <a:xfrm>
            <a:off x="0" y="6494157"/>
            <a:ext cx="12192000" cy="36576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9FFC6-D49B-FD40-8A70-35B94163A3B0}"/>
              </a:ext>
            </a:extLst>
          </p:cNvPr>
          <p:cNvSpPr txBox="1"/>
          <p:nvPr/>
        </p:nvSpPr>
        <p:spPr>
          <a:xfrm>
            <a:off x="365761" y="6530387"/>
            <a:ext cx="3537339" cy="2764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264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7C10B84D-CE9D-B84E-8667-7318D04E7B05}"/>
              </a:ext>
            </a:extLst>
          </p:cNvPr>
          <p:cNvSpPr txBox="1">
            <a:spLocks/>
          </p:cNvSpPr>
          <p:nvPr/>
        </p:nvSpPr>
        <p:spPr>
          <a:xfrm>
            <a:off x="5" y="6531464"/>
            <a:ext cx="365759" cy="2743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506495-461E-724C-A568-A7ABB0CF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1826684"/>
            <a:ext cx="11460480" cy="434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FA515946-4051-344B-8C0D-11E581BC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3" y="127401"/>
            <a:ext cx="11826239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Title: Poppins, 32pt, centered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D9E95E5-15EE-FD89-0DFF-EEC5A868966F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1003279" y="6564293"/>
            <a:ext cx="822960" cy="2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850" r:id="rId16"/>
    <p:sldLayoutId id="2147483852" r:id="rId17"/>
    <p:sldLayoutId id="2147483853" r:id="rId18"/>
    <p:sldLayoutId id="2147483854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856" r:id="rId32"/>
    <p:sldLayoutId id="2147483857" r:id="rId33"/>
    <p:sldLayoutId id="2147483858" r:id="rId34"/>
    <p:sldLayoutId id="2147483859" r:id="rId35"/>
    <p:sldLayoutId id="2147483860" r:id="rId36"/>
    <p:sldLayoutId id="2147483861" r:id="rId37"/>
    <p:sldLayoutId id="2147483855" r:id="rId38"/>
    <p:sldLayoutId id="2147483851" r:id="rId39"/>
    <p:sldLayoutId id="2147483843" r:id="rId40"/>
    <p:sldLayoutId id="2147483844" r:id="rId41"/>
    <p:sldLayoutId id="2147483845" r:id="rId42"/>
    <p:sldLayoutId id="2147483846" r:id="rId43"/>
    <p:sldLayoutId id="2147483847" r:id="rId44"/>
    <p:sldLayoutId id="2147483848" r:id="rId45"/>
    <p:sldLayoutId id="2147483849" r:id="rId46"/>
    <p:sldLayoutId id="2147483862" r:id="rId47"/>
  </p:sldLayoutIdLst>
  <p:hf hdr="0" ftr="0" dt="0"/>
  <p:txStyles>
    <p:titleStyle>
      <a:lvl1pPr algn="ctr" defTabSz="60950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609507" rtl="0" eaLnBrk="1" latinLnBrk="0" hangingPunct="1">
        <a:spcBef>
          <a:spcPct val="20000"/>
        </a:spcBef>
        <a:buFont typeface="Arial"/>
        <a:buNone/>
        <a:tabLst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13771" indent="-230696" algn="l" defTabSz="609507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219080" indent="-222229" algn="l" defTabSz="609507" rtl="0" eaLnBrk="1" latinLnBrk="0" hangingPunct="1">
        <a:spcBef>
          <a:spcPct val="20000"/>
        </a:spcBef>
        <a:buFont typeface="Arial"/>
        <a:buChar char="•"/>
        <a:tabLst/>
        <a:defRPr sz="16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832852" indent="-222229" algn="l" defTabSz="609507" rtl="0" eaLnBrk="1" latinLnBrk="0" hangingPunct="1">
        <a:spcBef>
          <a:spcPct val="20000"/>
        </a:spcBef>
        <a:buFont typeface="Courier New" panose="02070309020205020404" pitchFamily="49" charset="0"/>
        <a:buChar char="o"/>
        <a:tabLst/>
        <a:defRPr sz="1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440274" indent="-228578" algn="l" defTabSz="609507" rtl="0" eaLnBrk="1" latinLnBrk="0" hangingPunct="1">
        <a:spcBef>
          <a:spcPct val="20000"/>
        </a:spcBef>
        <a:buFont typeface="Arial"/>
        <a:buChar char="»"/>
        <a:tabLst/>
        <a:defRPr sz="12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3352296" indent="-304752" algn="l" defTabSz="60950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60950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60950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60950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6095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4FB6A1-3253-5243-970B-F29D78AE0834}"/>
              </a:ext>
            </a:extLst>
          </p:cNvPr>
          <p:cNvSpPr/>
          <p:nvPr/>
        </p:nvSpPr>
        <p:spPr>
          <a:xfrm>
            <a:off x="0" y="6494157"/>
            <a:ext cx="12192000" cy="36576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9FFC6-D49B-FD40-8A70-35B94163A3B0}"/>
              </a:ext>
            </a:extLst>
          </p:cNvPr>
          <p:cNvSpPr txBox="1"/>
          <p:nvPr/>
        </p:nvSpPr>
        <p:spPr>
          <a:xfrm>
            <a:off x="365761" y="6530389"/>
            <a:ext cx="3537339" cy="2764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marL="0" marR="0" indent="0" algn="l" defTabSz="914218" rtl="0" eaLnBrk="1" fontAlgn="auto" latinLnBrk="0" hangingPunct="1">
              <a:lnSpc>
                <a:spcPts val="1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PROPRIETARY &amp; CONFIDENTIAL</a:t>
            </a:r>
            <a:r>
              <a:rPr lang="en-US" sz="600" b="0" spc="89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 |  </a:t>
            </a:r>
            <a:r>
              <a:rPr lang="en-US" sz="600" b="0" spc="89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NOT FOR DISTRIBUTION </a:t>
            </a:r>
            <a:endParaRPr lang="en-US" sz="1100" b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7C10B84D-CE9D-B84E-8667-7318D04E7B05}"/>
              </a:ext>
            </a:extLst>
          </p:cNvPr>
          <p:cNvSpPr txBox="1">
            <a:spLocks/>
          </p:cNvSpPr>
          <p:nvPr/>
        </p:nvSpPr>
        <p:spPr>
          <a:xfrm>
            <a:off x="7" y="6531464"/>
            <a:ext cx="365759" cy="274320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173"/>
              </a:lnSpc>
            </a:pPr>
            <a:fld id="{89D427A8-D3E0-F446-9D2E-4BBB809F400C}" type="slidenum">
              <a:rPr lang="en-US" sz="600" smtClean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pPr>
                <a:lnSpc>
                  <a:spcPts val="1173"/>
                </a:lnSpc>
              </a:pPr>
              <a:t>‹#›</a:t>
            </a:fld>
            <a:endParaRPr lang="en-US" sz="60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506495-461E-724C-A568-A7ABB0CF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59" y="1826684"/>
            <a:ext cx="11460480" cy="4349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FA515946-4051-344B-8C0D-11E581BC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6" y="127404"/>
            <a:ext cx="11826239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Title: Poppins, 32pt, centered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D9E95E5-15EE-FD89-0DFF-EEC5A868966F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03279" y="6564295"/>
            <a:ext cx="822960" cy="2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  <p:sldLayoutId id="2147483835" r:id="rId40"/>
    <p:sldLayoutId id="2147483836" r:id="rId41"/>
    <p:sldLayoutId id="2147483837" r:id="rId42"/>
    <p:sldLayoutId id="2147483838" r:id="rId43"/>
    <p:sldLayoutId id="2147483839" r:id="rId44"/>
    <p:sldLayoutId id="2147483840" r:id="rId45"/>
    <p:sldLayoutId id="2147483841" r:id="rId46"/>
  </p:sldLayoutIdLst>
  <p:hf hdr="0" ftr="0" dt="0"/>
  <p:txStyles>
    <p:titleStyle>
      <a:lvl1pPr algn="ctr" defTabSz="60947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609475" rtl="0" eaLnBrk="1" latinLnBrk="0" hangingPunct="1">
        <a:spcBef>
          <a:spcPct val="20000"/>
        </a:spcBef>
        <a:buFont typeface="Arial"/>
        <a:buNone/>
        <a:tabLst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13739" indent="-230685" algn="l" defTabSz="609475" rtl="0" eaLnBrk="1" latinLnBrk="0" hangingPunct="1">
        <a:spcBef>
          <a:spcPct val="20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219020" indent="-222218" algn="l" defTabSz="609475" rtl="0" eaLnBrk="1" latinLnBrk="0" hangingPunct="1">
        <a:spcBef>
          <a:spcPct val="20000"/>
        </a:spcBef>
        <a:buFont typeface="Arial"/>
        <a:buChar char="•"/>
        <a:tabLst/>
        <a:defRPr sz="16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832761" indent="-222218" algn="l" defTabSz="609475" rtl="0" eaLnBrk="1" latinLnBrk="0" hangingPunct="1">
        <a:spcBef>
          <a:spcPct val="20000"/>
        </a:spcBef>
        <a:buFont typeface="Courier New" panose="02070309020205020404" pitchFamily="49" charset="0"/>
        <a:buChar char="o"/>
        <a:tabLst/>
        <a:defRPr sz="1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440154" indent="-228568" algn="l" defTabSz="609475" rtl="0" eaLnBrk="1" latinLnBrk="0" hangingPunct="1">
        <a:spcBef>
          <a:spcPct val="20000"/>
        </a:spcBef>
        <a:buFont typeface="Arial"/>
        <a:buChar char="»"/>
        <a:tabLst/>
        <a:defRPr sz="12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3352128" indent="-304736" algn="l" defTabSz="60947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610" indent="-304736" algn="l" defTabSz="60947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8" indent="-304736" algn="l" defTabSz="60947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5" indent="-304736" algn="l" defTabSz="60947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5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60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7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8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2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7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6094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21" Type="http://schemas.openxmlformats.org/officeDocument/2006/relationships/image" Target="../media/image99.svg"/><Relationship Id="rId34" Type="http://schemas.openxmlformats.org/officeDocument/2006/relationships/image" Target="../media/image11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37" Type="http://schemas.openxmlformats.org/officeDocument/2006/relationships/image" Target="../media/image115.sv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114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" Type="http://schemas.openxmlformats.org/officeDocument/2006/relationships/image" Target="../media/image82.emf"/><Relationship Id="rId9" Type="http://schemas.openxmlformats.org/officeDocument/2006/relationships/image" Target="../media/image87.png"/><Relationship Id="rId14" Type="http://schemas.openxmlformats.org/officeDocument/2006/relationships/image" Target="../media/image92.jpe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35" Type="http://schemas.openxmlformats.org/officeDocument/2006/relationships/image" Target="../media/image113.svg"/><Relationship Id="rId8" Type="http://schemas.openxmlformats.org/officeDocument/2006/relationships/image" Target="../media/image86.png"/><Relationship Id="rId3" Type="http://schemas.openxmlformats.org/officeDocument/2006/relationships/image" Target="../media/image8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58.jpe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0.jpeg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3.emf"/><Relationship Id="rId5" Type="http://schemas.openxmlformats.org/officeDocument/2006/relationships/image" Target="../media/image72.jpeg"/><Relationship Id="rId10" Type="http://schemas.microsoft.com/office/2007/relationships/hdphoto" Target="../media/hdphoto3.wdp"/><Relationship Id="rId4" Type="http://schemas.openxmlformats.org/officeDocument/2006/relationships/image" Target="../media/image71.emf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73.emf"/><Relationship Id="rId5" Type="http://schemas.openxmlformats.org/officeDocument/2006/relationships/image" Target="../media/image71.emf"/><Relationship Id="rId4" Type="http://schemas.openxmlformats.org/officeDocument/2006/relationships/image" Target="../media/image7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2EBB1-9A5E-CFB8-C465-AD4A83549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Your Fertility and Family Building Benefit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E47D3E-C172-C901-A6D3-33AA63FED0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Poppins"/>
                <a:cs typeface="Poppins"/>
              </a:rPr>
              <a:t>Baylor University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B2E402-31C1-2F3D-FB27-9295E0251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87500" t="-287500" r="-287500" b="-28750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"/>
    </mc:Choice>
    <mc:Fallback xmlns="">
      <p:transition spd="slow" advTm="3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1465E8-EF01-457E-6C1B-24B6D2343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19201"/>
            <a:ext cx="12192003" cy="5275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9E77F-296B-0446-8AAC-9BD14871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 pitchFamily="2" charset="77"/>
                <a:cs typeface="Poppins" pitchFamily="2" charset="77"/>
              </a:rPr>
              <a:t>Dedicated high-touch, concierge member support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0E78F0C-0A5B-AFBB-9DA1-BF8D8542907C}"/>
              </a:ext>
            </a:extLst>
          </p:cNvPr>
          <p:cNvCxnSpPr>
            <a:cxnSpLocks/>
          </p:cNvCxnSpPr>
          <p:nvPr/>
        </p:nvCxnSpPr>
        <p:spPr>
          <a:xfrm>
            <a:off x="2730926" y="4782156"/>
            <a:ext cx="0" cy="1331099"/>
          </a:xfrm>
          <a:prstGeom prst="line">
            <a:avLst/>
          </a:prstGeom>
          <a:ln w="63500" cap="rnd">
            <a:solidFill>
              <a:schemeClr val="tx2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F6C9931F-0531-35FD-1416-776BC3B677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926" y="1385476"/>
            <a:ext cx="3142115" cy="3142636"/>
          </a:xfrm>
          <a:prstGeom prst="ellipse">
            <a:avLst/>
          </a:prstGeom>
        </p:spPr>
      </p:pic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AFD85B2-DB67-9179-3AD5-62D10627B2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25" y="1566923"/>
            <a:ext cx="2360706" cy="2361109"/>
          </a:xfrm>
          <a:prstGeom prst="ellipse">
            <a:avLst/>
          </a:prstGeom>
        </p:spPr>
      </p:pic>
      <p:pic>
        <p:nvPicPr>
          <p:cNvPr id="11" name="Picture 10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C61FC46D-2F5B-6C99-BD97-0CDFE72181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905" y="3419290"/>
            <a:ext cx="2360700" cy="2361109"/>
          </a:xfrm>
          <a:prstGeom prst="ellipse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E2E447B4-8F91-0594-2F67-A044C8580392}"/>
              </a:ext>
            </a:extLst>
          </p:cNvPr>
          <p:cNvSpPr/>
          <p:nvPr/>
        </p:nvSpPr>
        <p:spPr>
          <a:xfrm>
            <a:off x="5680237" y="1215994"/>
            <a:ext cx="6531829" cy="5275042"/>
          </a:xfrm>
          <a:custGeom>
            <a:avLst/>
            <a:gdLst>
              <a:gd name="connsiteX0" fmla="*/ 0 w 6531829"/>
              <a:gd name="connsiteY0" fmla="*/ 0 h 5275042"/>
              <a:gd name="connsiteX1" fmla="*/ 2835502 w 6531829"/>
              <a:gd name="connsiteY1" fmla="*/ 0 h 5275042"/>
              <a:gd name="connsiteX2" fmla="*/ 3539588 w 6531829"/>
              <a:gd name="connsiteY2" fmla="*/ 0 h 5275042"/>
              <a:gd name="connsiteX3" fmla="*/ 6531829 w 6531829"/>
              <a:gd name="connsiteY3" fmla="*/ 0 h 5275042"/>
              <a:gd name="connsiteX4" fmla="*/ 6531829 w 6531829"/>
              <a:gd name="connsiteY4" fmla="*/ 5275042 h 5275042"/>
              <a:gd name="connsiteX5" fmla="*/ 3539588 w 6531829"/>
              <a:gd name="connsiteY5" fmla="*/ 5275042 h 5275042"/>
              <a:gd name="connsiteX6" fmla="*/ 2835502 w 6531829"/>
              <a:gd name="connsiteY6" fmla="*/ 5275042 h 5275042"/>
              <a:gd name="connsiteX7" fmla="*/ 401325 w 6531829"/>
              <a:gd name="connsiteY7" fmla="*/ 5275042 h 5275042"/>
              <a:gd name="connsiteX8" fmla="*/ 474620 w 6531829"/>
              <a:gd name="connsiteY8" fmla="*/ 5157199 h 5275042"/>
              <a:gd name="connsiteX9" fmla="*/ 1049016 w 6531829"/>
              <a:gd name="connsiteY9" fmla="*/ 2896927 h 5275042"/>
              <a:gd name="connsiteX10" fmla="*/ 68987 w 6531829"/>
              <a:gd name="connsiteY10" fmla="*/ 71899 h 527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31829" h="5275042">
                <a:moveTo>
                  <a:pt x="0" y="0"/>
                </a:moveTo>
                <a:lnTo>
                  <a:pt x="2835502" y="0"/>
                </a:lnTo>
                <a:lnTo>
                  <a:pt x="3539588" y="0"/>
                </a:lnTo>
                <a:lnTo>
                  <a:pt x="6531829" y="0"/>
                </a:lnTo>
                <a:lnTo>
                  <a:pt x="6531829" y="5275042"/>
                </a:lnTo>
                <a:lnTo>
                  <a:pt x="3539588" y="5275042"/>
                </a:lnTo>
                <a:lnTo>
                  <a:pt x="2835502" y="5275042"/>
                </a:lnTo>
                <a:lnTo>
                  <a:pt x="401325" y="5275042"/>
                </a:lnTo>
                <a:lnTo>
                  <a:pt x="474620" y="5157199"/>
                </a:lnTo>
                <a:cubicBezTo>
                  <a:pt x="834422" y="4534796"/>
                  <a:pt x="1049016" y="3749930"/>
                  <a:pt x="1049016" y="2896927"/>
                </a:cubicBezTo>
                <a:cubicBezTo>
                  <a:pt x="1049016" y="1759591"/>
                  <a:pt x="667515" y="743386"/>
                  <a:pt x="68987" y="718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8E7115-7570-39CB-D8DA-203F86610D61}"/>
              </a:ext>
            </a:extLst>
          </p:cNvPr>
          <p:cNvGrpSpPr/>
          <p:nvPr/>
        </p:nvGrpSpPr>
        <p:grpSpPr>
          <a:xfrm>
            <a:off x="4136465" y="4145984"/>
            <a:ext cx="1967271" cy="1967271"/>
            <a:chOff x="2704978" y="4225358"/>
            <a:chExt cx="1967271" cy="196727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D7DA07-7466-224D-BC17-6759D1411811}"/>
                </a:ext>
              </a:extLst>
            </p:cNvPr>
            <p:cNvSpPr/>
            <p:nvPr/>
          </p:nvSpPr>
          <p:spPr>
            <a:xfrm>
              <a:off x="2704978" y="4225358"/>
              <a:ext cx="1967271" cy="196727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AE0E81-D31B-395F-279A-A212E36837E1}"/>
                </a:ext>
              </a:extLst>
            </p:cNvPr>
            <p:cNvSpPr txBox="1"/>
            <p:nvPr/>
          </p:nvSpPr>
          <p:spPr>
            <a:xfrm>
              <a:off x="2766290" y="4731939"/>
              <a:ext cx="18446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0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PCAs are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reproductive health and fertility experts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F9AFC43-4353-EF57-7B8C-90608F8B558E}"/>
              </a:ext>
            </a:extLst>
          </p:cNvPr>
          <p:cNvSpPr txBox="1"/>
          <p:nvPr/>
        </p:nvSpPr>
        <p:spPr>
          <a:xfrm>
            <a:off x="7038296" y="1353550"/>
            <a:ext cx="4684363" cy="4498667"/>
          </a:xfrm>
          <a:prstGeom prst="rect">
            <a:avLst/>
          </a:prstGeom>
          <a:noFill/>
        </p:spPr>
        <p:txBody>
          <a:bodyPr wrap="square" lIns="91440" tIns="45720" rIns="91440" bIns="45720" anchor="t" anchorCtr="0">
            <a:spAutoFit/>
          </a:bodyPr>
          <a:lstStyle/>
          <a:p>
            <a:pPr defTabSz="1219140" fontAlgn="base">
              <a:spcAft>
                <a:spcPts val="1600"/>
              </a:spcAft>
            </a:pPr>
            <a:r>
              <a:rPr lang="en-US" sz="1600" b="1" dirty="0">
                <a:solidFill>
                  <a:srgbClr val="28282B"/>
                </a:solidFill>
                <a:latin typeface="Poppins"/>
                <a:cs typeface="Poppins"/>
              </a:rPr>
              <a:t>Your journey is supported by a dedicated Patient Care Advocate (PCA), education, and digital support.</a:t>
            </a:r>
            <a:endParaRPr lang="en-US" sz="1200" dirty="0">
              <a:solidFill>
                <a:srgbClr val="28282B"/>
              </a:solidFill>
              <a:latin typeface="Poppins" pitchFamily="2" charset="77"/>
              <a:cs typeface="Poppins" pitchFamily="2" charset="77"/>
            </a:endParaRPr>
          </a:p>
          <a:p>
            <a:pPr marL="230505" indent="-230505" defTabSz="121914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8282B"/>
                </a:solidFill>
                <a:latin typeface="Poppins"/>
                <a:cs typeface="Poppins"/>
              </a:rPr>
              <a:t>Unlimited, comprehensive support: </a:t>
            </a:r>
            <a:r>
              <a:rPr lang="en-US" sz="1200" dirty="0">
                <a:solidFill>
                  <a:srgbClr val="28282B"/>
                </a:solidFill>
                <a:latin typeface="Poppins"/>
                <a:cs typeface="Poppins"/>
              </a:rPr>
              <a:t>PCAs provide emotional support, </a:t>
            </a:r>
            <a:r>
              <a:rPr lang="en-US" sz="1200" dirty="0">
                <a:solidFill>
                  <a:srgbClr val="28282B"/>
                </a:solidFill>
                <a:latin typeface="Poppins"/>
                <a:ea typeface="+mn-lt"/>
                <a:cs typeface="Poppins"/>
              </a:rPr>
              <a:t>guidance, education, and care facilitation</a:t>
            </a:r>
          </a:p>
          <a:p>
            <a:pPr marL="230505" indent="-230505" defTabSz="121914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8282B"/>
                </a:solidFill>
                <a:latin typeface="Poppins"/>
                <a:cs typeface="Poppins"/>
              </a:rPr>
              <a:t>Inclusive, culturally competent care: </a:t>
            </a:r>
            <a:r>
              <a:rPr lang="en-US" sz="1200" dirty="0">
                <a:solidFill>
                  <a:srgbClr val="28282B"/>
                </a:solidFill>
                <a:latin typeface="Poppins"/>
                <a:cs typeface="Poppins"/>
              </a:rPr>
              <a:t>Support for every journey to parenthood, including adoption and surrogacy​ </a:t>
            </a:r>
            <a:endParaRPr lang="en-US" sz="1200" dirty="0">
              <a:solidFill>
                <a:srgbClr val="28282B"/>
              </a:solidFill>
              <a:latin typeface="Poppins" pitchFamily="2" charset="77"/>
              <a:cs typeface="Poppins" pitchFamily="2" charset="77"/>
            </a:endParaRPr>
          </a:p>
          <a:p>
            <a:pPr marL="230505" indent="-230505" defTabSz="121914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8282B"/>
                </a:solidFill>
                <a:latin typeface="Poppins"/>
                <a:cs typeface="Poppins"/>
              </a:rPr>
              <a:t>PCAs meet members where they are: </a:t>
            </a:r>
            <a:r>
              <a:rPr lang="en-US" sz="1200" dirty="0">
                <a:solidFill>
                  <a:srgbClr val="28282B"/>
                </a:solidFill>
                <a:latin typeface="Poppins"/>
                <a:cs typeface="Poppins"/>
              </a:rPr>
              <a:t>member</a:t>
            </a:r>
            <a:r>
              <a:rPr lang="en-US" sz="1200" b="1" dirty="0">
                <a:solidFill>
                  <a:srgbClr val="28282B"/>
                </a:solidFill>
                <a:latin typeface="Poppins"/>
                <a:cs typeface="Poppins"/>
              </a:rPr>
              <a:t> </a:t>
            </a:r>
            <a:r>
              <a:rPr lang="en-US" sz="1200" dirty="0">
                <a:solidFill>
                  <a:srgbClr val="28282B"/>
                </a:solidFill>
                <a:latin typeface="Poppins"/>
                <a:cs typeface="Poppins"/>
              </a:rPr>
              <a:t>portal, app, phone, secure messaging</a:t>
            </a:r>
          </a:p>
          <a:p>
            <a:pPr marL="230505" indent="-230505" defTabSz="121914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8282B"/>
                </a:solidFill>
                <a:latin typeface="Poppins"/>
                <a:cs typeface="Poppins"/>
              </a:rPr>
              <a:t>Digital tools to enhance the experience: </a:t>
            </a:r>
            <a:r>
              <a:rPr lang="en-US" sz="1200" dirty="0">
                <a:solidFill>
                  <a:srgbClr val="28282B"/>
                </a:solidFill>
                <a:latin typeface="Poppins"/>
                <a:cs typeface="Poppins"/>
              </a:rPr>
              <a:t>Comprehensive member portal that is a one stop for everything a member needs; Progyny Rx app tracks delivery with real-time updates</a:t>
            </a:r>
          </a:p>
          <a:p>
            <a:pPr marL="227965" indent="-227965" defTabSz="121914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8282B"/>
                </a:solidFill>
                <a:latin typeface="Poppins"/>
                <a:cs typeface="Poppins"/>
              </a:rPr>
              <a:t>On-demand education: </a:t>
            </a:r>
            <a:r>
              <a:rPr lang="en-US" sz="1200" dirty="0">
                <a:solidFill>
                  <a:srgbClr val="28282B"/>
                </a:solidFill>
                <a:latin typeface="Poppins"/>
                <a:cs typeface="Poppins"/>
              </a:rPr>
              <a:t>content, video series and curated podcast covering fertility, nutrition, pregnancy, and more by experts</a:t>
            </a:r>
          </a:p>
        </p:txBody>
      </p:sp>
    </p:spTree>
    <p:extLst>
      <p:ext uri="{BB962C8B-B14F-4D97-AF65-F5344CB8AC3E}">
        <p14:creationId xmlns:p14="http://schemas.microsoft.com/office/powerpoint/2010/main" val="168014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47EF03-39DF-9572-D965-8B8E444A1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19200"/>
            <a:ext cx="12192003" cy="5275043"/>
          </a:xfrm>
          <a:prstGeom prst="rect">
            <a:avLst/>
          </a:prstGeom>
        </p:spPr>
      </p:pic>
      <p:pic>
        <p:nvPicPr>
          <p:cNvPr id="410" name="Picture 409">
            <a:extLst>
              <a:ext uri="{FF2B5EF4-FFF2-40B4-BE49-F238E27FC236}">
                <a16:creationId xmlns:a16="http://schemas.microsoft.com/office/drawing/2014/main" id="{E6CC766D-7084-8E40-CC17-C1B90392EE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09" t="30560" r="10098" b="17693"/>
          <a:stretch/>
        </p:blipFill>
        <p:spPr>
          <a:xfrm>
            <a:off x="0" y="1217904"/>
            <a:ext cx="6096000" cy="5275044"/>
          </a:xfrm>
          <a:prstGeom prst="rect">
            <a:avLst/>
          </a:prstGeom>
          <a:effectLst>
            <a:outerShdw blurRad="317500" dist="38100" dir="2700000" algn="tl" rotWithShape="0">
              <a:schemeClr val="accent1">
                <a:alpha val="15000"/>
              </a:schemeClr>
            </a:outerShdw>
          </a:effectLst>
        </p:spPr>
      </p:pic>
      <p:sp>
        <p:nvSpPr>
          <p:cNvPr id="409" name="Rounded Rectangle 408">
            <a:extLst>
              <a:ext uri="{FF2B5EF4-FFF2-40B4-BE49-F238E27FC236}">
                <a16:creationId xmlns:a16="http://schemas.microsoft.com/office/drawing/2014/main" id="{48FA64CC-A322-CFBE-7A61-CBE623EB7DAC}"/>
              </a:ext>
            </a:extLst>
          </p:cNvPr>
          <p:cNvSpPr/>
          <p:nvPr/>
        </p:nvSpPr>
        <p:spPr>
          <a:xfrm>
            <a:off x="6156250" y="1481470"/>
            <a:ext cx="5720316" cy="4798828"/>
          </a:xfrm>
          <a:prstGeom prst="roundRect">
            <a:avLst>
              <a:gd name="adj" fmla="val 2966"/>
            </a:avLst>
          </a:prstGeom>
          <a:solidFill>
            <a:schemeClr val="bg1">
              <a:alpha val="4986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9FE4D-AA98-3CE8-B005-23A4E837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960"/>
            <a:ext cx="12192004" cy="1158240"/>
          </a:xfrm>
        </p:spPr>
        <p:txBody>
          <a:bodyPr>
            <a:normAutofit/>
          </a:bodyPr>
          <a:lstStyle/>
          <a:p>
            <a:r>
              <a:rPr lang="en-US"/>
              <a:t>Large provider network with premier fertility specialists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9A845-6C77-653C-E169-135C239BB0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1813" y="1728219"/>
            <a:ext cx="5380074" cy="4445753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1219140" fontAlgn="base"/>
            <a:r>
              <a:rPr lang="en-US" sz="1800" b="1">
                <a:latin typeface="Poppins"/>
                <a:cs typeface="Poppins"/>
              </a:rPr>
              <a:t>950+ fertility specialists at 650+ locations</a:t>
            </a:r>
          </a:p>
          <a:p>
            <a:pPr defTabSz="1219140">
              <a:spcBef>
                <a:spcPts val="1600"/>
              </a:spcBef>
              <a:spcAft>
                <a:spcPts val="800"/>
              </a:spcAft>
            </a:pPr>
            <a:r>
              <a:rPr lang="en-US" sz="1600">
                <a:solidFill>
                  <a:srgbClr val="28282B"/>
                </a:solidFill>
                <a:latin typeface="Poppins"/>
                <a:cs typeface="Poppins"/>
              </a:rPr>
              <a:t>Only the top providers join the Progyny network:</a:t>
            </a:r>
          </a:p>
          <a:p>
            <a:pPr marL="230505" indent="-230505" defTabSz="1219140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8282B"/>
                </a:solidFill>
                <a:latin typeface="Poppins"/>
                <a:cs typeface="Poppins"/>
              </a:rPr>
              <a:t>Must meet quality and volume standards to be considered for network </a:t>
            </a:r>
          </a:p>
          <a:p>
            <a:pPr marL="230505" indent="-230505" defTabSz="1219140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8282B"/>
                </a:solidFill>
                <a:latin typeface="Poppins"/>
                <a:cs typeface="Poppins"/>
              </a:rPr>
              <a:t>Board certified; 100+ ART cycles annually​</a:t>
            </a:r>
          </a:p>
          <a:p>
            <a:pPr marL="230505" indent="-230505" defTabSz="1219140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8282B"/>
                </a:solidFill>
                <a:latin typeface="Poppins"/>
                <a:cs typeface="Poppins"/>
              </a:rPr>
              <a:t>Clinical guidelines set by a Medical Advisory Board of REIs in accordance with ASRM​</a:t>
            </a:r>
          </a:p>
          <a:p>
            <a:pPr marL="230505" indent="-230505" defTabSz="1219140" fontAlgn="base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8282B"/>
                </a:solidFill>
                <a:latin typeface="Poppins"/>
                <a:cs typeface="Poppins"/>
              </a:rPr>
              <a:t>Network includes reproductive endocrinologists, reproductive urologists, and embryology labs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01D2BA-FE7E-D9E7-B773-E1DF65B8E39A}"/>
              </a:ext>
            </a:extLst>
          </p:cNvPr>
          <p:cNvGrpSpPr/>
          <p:nvPr/>
        </p:nvGrpSpPr>
        <p:grpSpPr>
          <a:xfrm>
            <a:off x="518307" y="2660765"/>
            <a:ext cx="5422242" cy="2845179"/>
            <a:chOff x="489775" y="2691772"/>
            <a:chExt cx="5422242" cy="28451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041ABEE-7046-BB45-23E0-F52232262077}"/>
                </a:ext>
              </a:extLst>
            </p:cNvPr>
            <p:cNvGrpSpPr/>
            <p:nvPr/>
          </p:nvGrpSpPr>
          <p:grpSpPr>
            <a:xfrm>
              <a:off x="1407135" y="2850326"/>
              <a:ext cx="4504882" cy="2681882"/>
              <a:chOff x="5073990" y="1590397"/>
              <a:chExt cx="3880431" cy="2310133"/>
            </a:xfrm>
          </p:grpSpPr>
          <p:pic>
            <p:nvPicPr>
              <p:cNvPr id="14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04F4DD78-26C7-8B71-32B6-3FA0EB32A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99647" y="1590397"/>
                <a:ext cx="554774" cy="227360"/>
              </a:xfrm>
              <a:prstGeom prst="rect">
                <a:avLst/>
              </a:prstGeom>
            </p:spPr>
          </p:pic>
          <p:pic>
            <p:nvPicPr>
              <p:cNvPr id="16" name="Picture 24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68B434C7-37A5-2E58-516E-E7A251623C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73990" y="1926450"/>
                <a:ext cx="355122" cy="515795"/>
              </a:xfrm>
              <a:prstGeom prst="rect">
                <a:avLst/>
              </a:prstGeom>
            </p:spPr>
          </p:pic>
          <p:pic>
            <p:nvPicPr>
              <p:cNvPr id="20" name="Picture 2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44190BF5-C665-B937-D4FA-5EC632E2D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0704" y="1966351"/>
                <a:ext cx="338720" cy="359628"/>
              </a:xfrm>
              <a:prstGeom prst="rect">
                <a:avLst/>
              </a:prstGeom>
            </p:spPr>
          </p:pic>
          <p:pic>
            <p:nvPicPr>
              <p:cNvPr id="22" name="Picture 31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4936C1E-782F-CE61-C239-6E0ADBA43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4858" y="2198136"/>
                <a:ext cx="758780" cy="290969"/>
              </a:xfrm>
              <a:prstGeom prst="rect">
                <a:avLst/>
              </a:prstGeom>
            </p:spPr>
          </p:pic>
          <p:pic>
            <p:nvPicPr>
              <p:cNvPr id="23" name="Picture 32" descr="Logo, icon&#10;&#10;Description automatically generated">
                <a:extLst>
                  <a:ext uri="{FF2B5EF4-FFF2-40B4-BE49-F238E27FC236}">
                    <a16:creationId xmlns:a16="http://schemas.microsoft.com/office/drawing/2014/main" id="{A83C165C-C076-073C-880C-7339A8FB9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3451" y="2617519"/>
                <a:ext cx="345689" cy="334783"/>
              </a:xfrm>
              <a:prstGeom prst="rect">
                <a:avLst/>
              </a:prstGeom>
            </p:spPr>
          </p:pic>
          <p:pic>
            <p:nvPicPr>
              <p:cNvPr id="24" name="Picture 33" descr="Text&#10;&#10;Description automatically generated">
                <a:extLst>
                  <a:ext uri="{FF2B5EF4-FFF2-40B4-BE49-F238E27FC236}">
                    <a16:creationId xmlns:a16="http://schemas.microsoft.com/office/drawing/2014/main" id="{F52516DB-7468-9684-5859-4776391D2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6248" y="2616608"/>
                <a:ext cx="551521" cy="245792"/>
              </a:xfrm>
              <a:prstGeom prst="rect">
                <a:avLst/>
              </a:prstGeom>
            </p:spPr>
          </p:pic>
          <p:pic>
            <p:nvPicPr>
              <p:cNvPr id="27" name="Picture 37">
                <a:extLst>
                  <a:ext uri="{FF2B5EF4-FFF2-40B4-BE49-F238E27FC236}">
                    <a16:creationId xmlns:a16="http://schemas.microsoft.com/office/drawing/2014/main" id="{642CE146-739D-832B-5D4E-05CD9D710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0902" y="2074563"/>
                <a:ext cx="561743" cy="185914"/>
              </a:xfrm>
              <a:prstGeom prst="rect">
                <a:avLst/>
              </a:prstGeom>
            </p:spPr>
          </p:pic>
          <p:pic>
            <p:nvPicPr>
              <p:cNvPr id="29" name="Picture 40">
                <a:extLst>
                  <a:ext uri="{FF2B5EF4-FFF2-40B4-BE49-F238E27FC236}">
                    <a16:creationId xmlns:a16="http://schemas.microsoft.com/office/drawing/2014/main" id="{09D1A5F6-A25B-BD9D-A408-2F97C76D7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9868" y="3046309"/>
                <a:ext cx="540835" cy="214939"/>
              </a:xfrm>
              <a:prstGeom prst="rect">
                <a:avLst/>
              </a:prstGeom>
            </p:spPr>
          </p:pic>
          <p:pic>
            <p:nvPicPr>
              <p:cNvPr id="30" name="Picture 41" descr="Icon&#10;&#10;Description automatically generated">
                <a:extLst>
                  <a:ext uri="{FF2B5EF4-FFF2-40B4-BE49-F238E27FC236}">
                    <a16:creationId xmlns:a16="http://schemas.microsoft.com/office/drawing/2014/main" id="{5B555182-2BA0-2E3A-A5CC-11D6B1809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9870" y="2934772"/>
                <a:ext cx="352658" cy="345688"/>
              </a:xfrm>
              <a:prstGeom prst="rect">
                <a:avLst/>
              </a:prstGeom>
            </p:spPr>
          </p:pic>
          <p:pic>
            <p:nvPicPr>
              <p:cNvPr id="31" name="Picture 4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1C181A9-3A37-264B-0A40-C4647CC65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5168" y="3350524"/>
                <a:ext cx="603561" cy="168860"/>
              </a:xfrm>
              <a:prstGeom prst="rect">
                <a:avLst/>
              </a:prstGeom>
            </p:spPr>
          </p:pic>
          <p:pic>
            <p:nvPicPr>
              <p:cNvPr id="32" name="Picture 43" descr="Text&#10;&#10;Description automatically generated">
                <a:extLst>
                  <a:ext uri="{FF2B5EF4-FFF2-40B4-BE49-F238E27FC236}">
                    <a16:creationId xmlns:a16="http://schemas.microsoft.com/office/drawing/2014/main" id="{B8B47F98-4B3F-9555-B229-C1AC534B2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46949" y="3647453"/>
                <a:ext cx="617500" cy="253077"/>
              </a:xfrm>
              <a:prstGeom prst="rect">
                <a:avLst/>
              </a:prstGeom>
            </p:spPr>
          </p:pic>
          <p:pic>
            <p:nvPicPr>
              <p:cNvPr id="34" name="Picture 4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AC1831-F453-64A2-15EC-9D1672F2A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7450" y="3355469"/>
                <a:ext cx="749921" cy="21166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18FC84-8745-733C-8D57-63CB5ED82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755" y="3093993"/>
              <a:ext cx="605262" cy="188122"/>
            </a:xfrm>
            <a:prstGeom prst="rect">
              <a:avLst/>
            </a:prstGeom>
          </p:spPr>
        </p:pic>
        <p:pic>
          <p:nvPicPr>
            <p:cNvPr id="5122" name="Picture 2" descr="Stanford University IVF &amp; Fertility | Fertility Clinic in Sunnyvale, CA">
              <a:extLst>
                <a:ext uri="{FF2B5EF4-FFF2-40B4-BE49-F238E27FC236}">
                  <a16:creationId xmlns:a16="http://schemas.microsoft.com/office/drawing/2014/main" id="{771777CB-5064-C976-AAA8-9E9ED1FC1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820" y="3473302"/>
              <a:ext cx="511959" cy="258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RSC Bay Area Fertility Specialists | San Francisco, Calif.">
              <a:extLst>
                <a:ext uri="{FF2B5EF4-FFF2-40B4-BE49-F238E27FC236}">
                  <a16:creationId xmlns:a16="http://schemas.microsoft.com/office/drawing/2014/main" id="{907B0F22-00BA-5412-E800-117BC5C5F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75" y="3885930"/>
              <a:ext cx="860809" cy="209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266CB9FB-DA74-7AFA-C806-28448F798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48212" y="4370932"/>
              <a:ext cx="999547" cy="199910"/>
            </a:xfrm>
            <a:prstGeom prst="rect">
              <a:avLst/>
            </a:prstGeom>
          </p:spPr>
        </p:pic>
        <p:pic>
          <p:nvPicPr>
            <p:cNvPr id="5126" name="Picture 6" descr="Detailed Clinic Summary Report">
              <a:extLst>
                <a:ext uri="{FF2B5EF4-FFF2-40B4-BE49-F238E27FC236}">
                  <a16:creationId xmlns:a16="http://schemas.microsoft.com/office/drawing/2014/main" id="{B642772E-3323-9A33-5BFE-09827C6CF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770" y="2691772"/>
              <a:ext cx="605262" cy="33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Billings Clinic - Wikipedia">
              <a:extLst>
                <a:ext uri="{FF2B5EF4-FFF2-40B4-BE49-F238E27FC236}">
                  <a16:creationId xmlns:a16="http://schemas.microsoft.com/office/drawing/2014/main" id="{184C3022-D434-352F-99DA-34FBAA5A6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771" y="2878338"/>
              <a:ext cx="676001" cy="289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Sanford Careers - Jobs">
              <a:extLst>
                <a:ext uri="{FF2B5EF4-FFF2-40B4-BE49-F238E27FC236}">
                  <a16:creationId xmlns:a16="http://schemas.microsoft.com/office/drawing/2014/main" id="{A18BAF29-941B-28E8-AE93-E478B6416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057" y="3280850"/>
              <a:ext cx="640273" cy="225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Home - Houston Fertility Institute">
              <a:extLst>
                <a:ext uri="{FF2B5EF4-FFF2-40B4-BE49-F238E27FC236}">
                  <a16:creationId xmlns:a16="http://schemas.microsoft.com/office/drawing/2014/main" id="{C55F0914-8C46-A8CE-5FB7-25961EF65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33" y="4621093"/>
              <a:ext cx="674660" cy="34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Advanced Fertility Center of Chicago | Fertility Clinic in Gurnee, IL">
              <a:extLst>
                <a:ext uri="{FF2B5EF4-FFF2-40B4-BE49-F238E27FC236}">
                  <a16:creationId xmlns:a16="http://schemas.microsoft.com/office/drawing/2014/main" id="{D8FAB034-15B5-0F12-47B7-2098AC9C2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3343" y="3943192"/>
              <a:ext cx="534341" cy="45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6" name="Picture 16" descr="CCRM Fertility (Dallas-Fort Worth) | Fertility Clinics">
              <a:extLst>
                <a:ext uri="{FF2B5EF4-FFF2-40B4-BE49-F238E27FC236}">
                  <a16:creationId xmlns:a16="http://schemas.microsoft.com/office/drawing/2014/main" id="{6712102D-F22B-59A0-F413-35DFD1DBB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659" y="4930196"/>
              <a:ext cx="1213510" cy="606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8" name="Picture 18" descr="Shady Grove Fertility - Crunchbase Company Profile &amp; Funding">
              <a:extLst>
                <a:ext uri="{FF2B5EF4-FFF2-40B4-BE49-F238E27FC236}">
                  <a16:creationId xmlns:a16="http://schemas.microsoft.com/office/drawing/2014/main" id="{665E5B25-13AA-F2E7-21EF-6929EF186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334" b="31449"/>
            <a:stretch/>
          </p:blipFill>
          <p:spPr bwMode="auto">
            <a:xfrm>
              <a:off x="3968807" y="4145784"/>
              <a:ext cx="806916" cy="316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Home — SpringCreek Fertility">
              <a:extLst>
                <a:ext uri="{FF2B5EF4-FFF2-40B4-BE49-F238E27FC236}">
                  <a16:creationId xmlns:a16="http://schemas.microsoft.com/office/drawing/2014/main" id="{54AD666C-333D-6458-1C43-CB4040CEA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8523" y="3846423"/>
              <a:ext cx="691104" cy="197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2" name="Picture 22" descr="Reproductive Medicine Associates of New York">
              <a:extLst>
                <a:ext uri="{FF2B5EF4-FFF2-40B4-BE49-F238E27FC236}">
                  <a16:creationId xmlns:a16="http://schemas.microsoft.com/office/drawing/2014/main" id="{81C48A08-636B-022E-CC0C-38BA731F8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894" y="3788915"/>
              <a:ext cx="483335" cy="28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4" name="Picture 24" descr="Virginia Fertility &amp; IVF">
              <a:extLst>
                <a:ext uri="{FF2B5EF4-FFF2-40B4-BE49-F238E27FC236}">
                  <a16:creationId xmlns:a16="http://schemas.microsoft.com/office/drawing/2014/main" id="{DF871E40-A690-4800-37DC-B978DB60D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313" y="4477607"/>
              <a:ext cx="640300" cy="27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C6DDE958-05FE-1FD2-E099-0E5EC0C88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b="33383"/>
            <a:stretch/>
          </p:blipFill>
          <p:spPr>
            <a:xfrm>
              <a:off x="5003746" y="3214331"/>
              <a:ext cx="602930" cy="235892"/>
            </a:xfrm>
            <a:prstGeom prst="rect">
              <a:avLst/>
            </a:prstGeom>
          </p:spPr>
        </p:pic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EEE8F4A9-E01D-8F2B-C4F6-929E3A91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818114" y="3509218"/>
              <a:ext cx="526691" cy="22219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7E8403F-B0E7-263C-B797-2511C5F87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2757897" y="3008279"/>
              <a:ext cx="1001648" cy="1946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54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1E699AFC-D1D0-9145-944E-54F49C8AD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1719" y="-1"/>
            <a:ext cx="5190281" cy="649159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A8E2A118-7546-6743-D11F-5194CFFAFD72}"/>
              </a:ext>
            </a:extLst>
          </p:cNvPr>
          <p:cNvSpPr/>
          <p:nvPr/>
        </p:nvSpPr>
        <p:spPr>
          <a:xfrm>
            <a:off x="692633" y="-1"/>
            <a:ext cx="6970088" cy="6491590"/>
          </a:xfrm>
          <a:custGeom>
            <a:avLst/>
            <a:gdLst>
              <a:gd name="connsiteX0" fmla="*/ 0 w 6970088"/>
              <a:gd name="connsiteY0" fmla="*/ 0 h 6491590"/>
              <a:gd name="connsiteX1" fmla="*/ 6970088 w 6970088"/>
              <a:gd name="connsiteY1" fmla="*/ 0 h 6491590"/>
              <a:gd name="connsiteX2" fmla="*/ 6897091 w 6970088"/>
              <a:gd name="connsiteY2" fmla="*/ 215737 h 6491590"/>
              <a:gd name="connsiteX3" fmla="*/ 6438989 w 6970088"/>
              <a:gd name="connsiteY3" fmla="*/ 3245796 h 6491590"/>
              <a:gd name="connsiteX4" fmla="*/ 6897091 w 6970088"/>
              <a:gd name="connsiteY4" fmla="*/ 6275855 h 6491590"/>
              <a:gd name="connsiteX5" fmla="*/ 6970088 w 6970088"/>
              <a:gd name="connsiteY5" fmla="*/ 6491590 h 6491590"/>
              <a:gd name="connsiteX6" fmla="*/ 0 w 6970088"/>
              <a:gd name="connsiteY6" fmla="*/ 6491590 h 6491590"/>
              <a:gd name="connsiteX7" fmla="*/ 0 w 6970088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0088" h="6491590">
                <a:moveTo>
                  <a:pt x="0" y="0"/>
                </a:moveTo>
                <a:lnTo>
                  <a:pt x="6970088" y="0"/>
                </a:lnTo>
                <a:lnTo>
                  <a:pt x="6897091" y="215737"/>
                </a:lnTo>
                <a:cubicBezTo>
                  <a:pt x="6599372" y="1172932"/>
                  <a:pt x="6438989" y="2190634"/>
                  <a:pt x="6438989" y="3245796"/>
                </a:cubicBezTo>
                <a:cubicBezTo>
                  <a:pt x="6438989" y="4300958"/>
                  <a:pt x="6599372" y="5318660"/>
                  <a:pt x="6897091" y="6275855"/>
                </a:cubicBezTo>
                <a:lnTo>
                  <a:pt x="6970088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7D7B1C-A793-15E8-51BF-874B3789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71" y="310029"/>
            <a:ext cx="6914605" cy="1158240"/>
          </a:xfrm>
        </p:spPr>
        <p:txBody>
          <a:bodyPr>
            <a:noAutofit/>
          </a:bodyPr>
          <a:lstStyle/>
          <a:p>
            <a:pPr algn="l"/>
            <a:r>
              <a:rPr lang="en-US"/>
              <a:t>Enhanced reproductive urology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FB818-3B39-E86E-B82C-CE4097BA9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289" y="1626563"/>
            <a:ext cx="6217453" cy="4703299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Progyny is the </a:t>
            </a:r>
            <a:r>
              <a:rPr lang="en-US" sz="1800" b="1"/>
              <a:t>first and only solution </a:t>
            </a:r>
            <a:r>
              <a:rPr lang="en-US" sz="1800"/>
              <a:t>with a curated network of top reproductive urologists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Members have access to reproductive urology services covered by Progyny </a:t>
            </a:r>
            <a:r>
              <a:rPr lang="en-US" sz="1800" i="1"/>
              <a:t>(no Smart Cycle deduction) </a:t>
            </a:r>
            <a:r>
              <a:rPr lang="en-US" sz="1800"/>
              <a:t>for a seamless member experience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/>
              <a:t>New curated content available developed in conjunction with reproductive urologists, including a services overview and FAQs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1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EB4F33-6C13-65DA-9585-407E6325D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744" y="-1"/>
            <a:ext cx="5635256" cy="6492240"/>
          </a:xfrm>
          <a:prstGeom prst="rect">
            <a:avLst/>
          </a:prstGeo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90EC1B36-BD29-A2FD-511F-83E5D21DD53E}"/>
              </a:ext>
            </a:extLst>
          </p:cNvPr>
          <p:cNvSpPr/>
          <p:nvPr/>
        </p:nvSpPr>
        <p:spPr>
          <a:xfrm>
            <a:off x="2677" y="-1"/>
            <a:ext cx="7644890" cy="6492241"/>
          </a:xfrm>
          <a:custGeom>
            <a:avLst/>
            <a:gdLst>
              <a:gd name="connsiteX0" fmla="*/ 674802 w 7644890"/>
              <a:gd name="connsiteY0" fmla="*/ 0 h 6492241"/>
              <a:gd name="connsiteX1" fmla="*/ 7644890 w 7644890"/>
              <a:gd name="connsiteY1" fmla="*/ 0 h 6492241"/>
              <a:gd name="connsiteX2" fmla="*/ 7571893 w 7644890"/>
              <a:gd name="connsiteY2" fmla="*/ 215759 h 6492241"/>
              <a:gd name="connsiteX3" fmla="*/ 7113791 w 7644890"/>
              <a:gd name="connsiteY3" fmla="*/ 3246121 h 6492241"/>
              <a:gd name="connsiteX4" fmla="*/ 7571893 w 7644890"/>
              <a:gd name="connsiteY4" fmla="*/ 6276484 h 6492241"/>
              <a:gd name="connsiteX5" fmla="*/ 7644890 w 7644890"/>
              <a:gd name="connsiteY5" fmla="*/ 6492240 h 6492241"/>
              <a:gd name="connsiteX6" fmla="*/ 2112335 w 7644890"/>
              <a:gd name="connsiteY6" fmla="*/ 6492240 h 6492241"/>
              <a:gd name="connsiteX7" fmla="*/ 2112335 w 7644890"/>
              <a:gd name="connsiteY7" fmla="*/ 6492241 h 6492241"/>
              <a:gd name="connsiteX8" fmla="*/ 0 w 7644890"/>
              <a:gd name="connsiteY8" fmla="*/ 6492241 h 6492241"/>
              <a:gd name="connsiteX9" fmla="*/ 0 w 7644890"/>
              <a:gd name="connsiteY9" fmla="*/ 1 h 6492241"/>
              <a:gd name="connsiteX10" fmla="*/ 674802 w 7644890"/>
              <a:gd name="connsiteY10" fmla="*/ 1 h 649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4890" h="6492241">
                <a:moveTo>
                  <a:pt x="674802" y="0"/>
                </a:moveTo>
                <a:lnTo>
                  <a:pt x="7644890" y="0"/>
                </a:lnTo>
                <a:lnTo>
                  <a:pt x="7571893" y="215759"/>
                </a:lnTo>
                <a:cubicBezTo>
                  <a:pt x="7274174" y="1173050"/>
                  <a:pt x="7113791" y="2190853"/>
                  <a:pt x="7113791" y="3246121"/>
                </a:cubicBezTo>
                <a:cubicBezTo>
                  <a:pt x="7113791" y="4301389"/>
                  <a:pt x="7274174" y="5319193"/>
                  <a:pt x="7571893" y="6276484"/>
                </a:cubicBezTo>
                <a:lnTo>
                  <a:pt x="7644890" y="6492240"/>
                </a:lnTo>
                <a:lnTo>
                  <a:pt x="2112335" y="6492240"/>
                </a:lnTo>
                <a:lnTo>
                  <a:pt x="2112335" y="6492241"/>
                </a:lnTo>
                <a:lnTo>
                  <a:pt x="0" y="6492241"/>
                </a:lnTo>
                <a:lnTo>
                  <a:pt x="0" y="1"/>
                </a:lnTo>
                <a:lnTo>
                  <a:pt x="67480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9E77F-296B-0446-8AAC-9BD14871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50" y="161602"/>
            <a:ext cx="7063743" cy="1158240"/>
          </a:xfrm>
        </p:spPr>
        <p:txBody>
          <a:bodyPr/>
          <a:lstStyle/>
          <a:p>
            <a:pPr algn="l"/>
            <a:r>
              <a:rPr lang="en-US"/>
              <a:t>Integrated pharmacy program</a:t>
            </a:r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91FA19-817C-DB46-3092-461EEFF955C2}"/>
              </a:ext>
            </a:extLst>
          </p:cNvPr>
          <p:cNvSpPr txBox="1"/>
          <p:nvPr/>
        </p:nvSpPr>
        <p:spPr>
          <a:xfrm>
            <a:off x="293250" y="1319842"/>
            <a:ext cx="6348182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b="1">
                <a:latin typeface="Poppins"/>
                <a:ea typeface="+mn-lt"/>
                <a:cs typeface="+mn-lt"/>
              </a:rPr>
              <a:t>Simplified pharmacy programs creates stress-free medication experience</a:t>
            </a:r>
          </a:p>
          <a:p>
            <a:pPr>
              <a:spcAft>
                <a:spcPts val="800"/>
              </a:spcAft>
              <a:defRPr/>
            </a:pPr>
            <a:endParaRPr lang="en-US" b="1">
              <a:latin typeface="Poppins"/>
              <a:cs typeface="Poppins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Poppins"/>
                <a:ea typeface="+mn-lt"/>
                <a:cs typeface="+mn-lt"/>
              </a:rPr>
              <a:t>Treatment and medication are authorized simultaneously to prevent any delays in care 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Poppins"/>
                <a:ea typeface="+mn-lt"/>
                <a:cs typeface="+mn-lt"/>
              </a:rPr>
              <a:t>Same day or next day delivery </a:t>
            </a:r>
            <a:endParaRPr lang="en-GB" sz="1600">
              <a:latin typeface="Poppins"/>
              <a:ea typeface="+mn-lt"/>
              <a:cs typeface="+mn-lt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err="1">
                <a:latin typeface="Poppins"/>
                <a:ea typeface="+mn-lt"/>
                <a:cs typeface="+mn-lt"/>
              </a:rPr>
              <a:t>UnPack</a:t>
            </a:r>
            <a:r>
              <a:rPr lang="en-US" sz="1600">
                <a:latin typeface="Poppins"/>
                <a:ea typeface="+mn-lt"/>
                <a:cs typeface="+mn-lt"/>
              </a:rPr>
              <a:t> It™ call with pharmacy clinician 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ea typeface="+mn-lt"/>
                <a:cs typeface="+mn-lt"/>
              </a:rPr>
              <a:t>with </a:t>
            </a:r>
            <a:r>
              <a:rPr lang="en-US" sz="1600">
                <a:latin typeface="Poppins"/>
                <a:ea typeface="+mn-lt"/>
                <a:cs typeface="+mn-lt"/>
              </a:rPr>
              <a:t>every delivery to explain your medications and how to administer and store them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Poppins"/>
                <a:ea typeface="+mn-lt"/>
                <a:cs typeface="+mn-lt"/>
              </a:rPr>
              <a:t>24/7 drug administration counseling and clinical 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oppins"/>
                <a:ea typeface="+mn-lt"/>
                <a:cs typeface="+mn-lt"/>
              </a:rPr>
              <a:t>support</a:t>
            </a:r>
            <a:endParaRPr kumimoji="0" lang="en-US" sz="1600">
              <a:latin typeface="Poppins"/>
              <a:ea typeface="+mn-lt"/>
              <a:cs typeface="+mn-lt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>
                <a:latin typeface="Poppins"/>
                <a:ea typeface="+mn-lt"/>
                <a:cs typeface="+mn-lt"/>
              </a:rPr>
              <a:t>Helpful medication instruction videos at </a:t>
            </a:r>
            <a:r>
              <a:rPr lang="en-US" sz="1600" err="1">
                <a:latin typeface="Poppins"/>
                <a:ea typeface="+mn-lt"/>
                <a:cs typeface="+mn-lt"/>
              </a:rPr>
              <a:t>progyny.com</a:t>
            </a:r>
            <a:r>
              <a:rPr lang="en-US" sz="1600">
                <a:latin typeface="Poppins"/>
                <a:ea typeface="+mn-lt"/>
                <a:cs typeface="+mn-lt"/>
              </a:rPr>
              <a:t>/</a:t>
            </a:r>
            <a:r>
              <a:rPr lang="en-US" sz="1600" err="1">
                <a:latin typeface="Poppins"/>
                <a:ea typeface="+mn-lt"/>
                <a:cs typeface="+mn-lt"/>
              </a:rPr>
              <a:t>rx</a:t>
            </a:r>
            <a:endParaRPr lang="en-GB" sz="16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Poppin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072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B19E-511C-ED0B-7275-0891D94B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1" y="79545"/>
            <a:ext cx="11826240" cy="1156635"/>
          </a:xfrm>
        </p:spPr>
        <p:txBody>
          <a:bodyPr/>
          <a:lstStyle/>
          <a:p>
            <a:r>
              <a:rPr lang="en-US">
                <a:latin typeface="Poppins"/>
                <a:cs typeface="Calibri"/>
              </a:rPr>
              <a:t>Your Progyny benefit</a:t>
            </a:r>
            <a:endParaRPr lang="en-US">
              <a:cs typeface="Calibri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C179F3D-3C6E-7AF0-EF42-934E5F22C612}"/>
              </a:ext>
            </a:extLst>
          </p:cNvPr>
          <p:cNvGraphicFramePr>
            <a:graphicFrameLocks noGrp="1"/>
          </p:cNvGraphicFramePr>
          <p:nvPr/>
        </p:nvGraphicFramePr>
        <p:xfrm>
          <a:off x="837259" y="3000963"/>
          <a:ext cx="10464798" cy="2455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60">
                  <a:extLst>
                    <a:ext uri="{9D8B030D-6E8A-4147-A177-3AD203B41FA5}">
                      <a16:colId xmlns:a16="http://schemas.microsoft.com/office/drawing/2014/main" val="326360865"/>
                    </a:ext>
                  </a:extLst>
                </a:gridCol>
                <a:gridCol w="2092959">
                  <a:extLst>
                    <a:ext uri="{9D8B030D-6E8A-4147-A177-3AD203B41FA5}">
                      <a16:colId xmlns:a16="http://schemas.microsoft.com/office/drawing/2014/main" val="2538106639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712781828"/>
                    </a:ext>
                  </a:extLst>
                </a:gridCol>
                <a:gridCol w="2092959">
                  <a:extLst>
                    <a:ext uri="{9D8B030D-6E8A-4147-A177-3AD203B41FA5}">
                      <a16:colId xmlns:a16="http://schemas.microsoft.com/office/drawing/2014/main" val="1918241078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4156546179"/>
                    </a:ext>
                  </a:extLst>
                </a:gridCol>
              </a:tblGrid>
              <a:tr h="93133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500" b="1" i="0" u="none" strike="noStrike" noProof="0">
                          <a:effectLst/>
                          <a:latin typeface="Poppins"/>
                        </a:rPr>
                        <a:t>Insurance Plan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500" b="0" i="1" u="none" strike="noStrike" noProof="0">
                          <a:effectLst/>
                          <a:latin typeface="Poppins"/>
                        </a:rPr>
                        <a:t>Deductible, Out-of-Pocket Max</a:t>
                      </a:r>
                      <a:endParaRPr lang="en-US" sz="1500">
                        <a:latin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1" i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PPO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Individual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1" i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PPO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Family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1" i="0" dirty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HDHP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Poppins"/>
                        </a:rPr>
                        <a:t>Individual</a:t>
                      </a:r>
                      <a:endParaRPr lang="en-US" sz="1200" b="1" dirty="0">
                        <a:latin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1" i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HDHP</a:t>
                      </a:r>
                      <a:br>
                        <a:rPr lang="en-US" sz="1900" b="1" i="0">
                          <a:solidFill>
                            <a:srgbClr val="FFFFFF"/>
                          </a:solidFill>
                          <a:effectLst/>
                          <a:latin typeface="Poppins"/>
                          <a:cs typeface="Poppins"/>
                        </a:rPr>
                      </a:br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Poppins"/>
                          <a:cs typeface="Poppins"/>
                        </a:rPr>
                        <a:t>Family</a:t>
                      </a:r>
                      <a:endParaRPr lang="en-US" sz="1900" b="1" i="0">
                        <a:solidFill>
                          <a:schemeClr val="bg1"/>
                        </a:solidFill>
                        <a:effectLst/>
                        <a:latin typeface="Poppins"/>
                        <a:cs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449749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Deductible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$500.00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$1,500.00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$1,500.00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$3,000.00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176487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Coinsurance</a:t>
                      </a:r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20%</a:t>
                      </a:r>
                      <a:endParaRPr lang="en-US" sz="1900" dirty="0">
                        <a:latin typeface="Poppins"/>
                        <a:cs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20%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998502"/>
                  </a:ext>
                </a:extLst>
              </a:tr>
              <a:tr h="69087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Out-of-Pocket Max</a:t>
                      </a:r>
                      <a:endParaRPr lang="en-US" sz="1900"/>
                    </a:p>
                  </a:txBody>
                  <a:tcPr marL="121920" marR="121920" marT="60959" marB="60959" anchor="ctr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dirty="0">
                          <a:solidFill>
                            <a:schemeClr val="tx1"/>
                          </a:solidFill>
                          <a:effectLst/>
                          <a:latin typeface="Poppins"/>
                          <a:cs typeface="Poppins"/>
                        </a:rPr>
                        <a:t>$4,000.00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Poppins"/>
                        </a:rPr>
                        <a:t>$8,500.00</a:t>
                      </a:r>
                      <a:endParaRPr lang="en-US" sz="1900" dirty="0">
                        <a:solidFill>
                          <a:schemeClr val="tx1"/>
                        </a:solidFill>
                        <a:latin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Poppins"/>
                        </a:rPr>
                        <a:t>$5,000.00</a:t>
                      </a:r>
                      <a:endParaRPr lang="en-US" sz="1900" dirty="0">
                        <a:solidFill>
                          <a:schemeClr val="tx1"/>
                        </a:solidFill>
                        <a:latin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Poppins"/>
                        </a:rPr>
                        <a:t>$10,000.00</a:t>
                      </a:r>
                      <a:endParaRPr lang="en-US" sz="1900" dirty="0">
                        <a:solidFill>
                          <a:schemeClr val="tx1"/>
                        </a:solidFill>
                        <a:latin typeface="Poppins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6026279"/>
                  </a:ext>
                </a:extLst>
              </a:tr>
            </a:tbl>
          </a:graphicData>
        </a:graphic>
      </p:graphicFrame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465953-8AF0-0242-BD23-6C30B3FF1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49" y="1555242"/>
            <a:ext cx="11368695" cy="426703"/>
          </a:xfrm>
        </p:spPr>
        <p:txBody>
          <a:bodyPr anchor="t"/>
          <a:lstStyle/>
          <a:p>
            <a:pPr algn="ctr"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latin typeface="Poppins"/>
                <a:cs typeface="Calibri"/>
              </a:rPr>
              <a:t>You have access to </a:t>
            </a:r>
            <a:r>
              <a:rPr lang="en-US" sz="1800" b="1" dirty="0">
                <a:solidFill>
                  <a:schemeClr val="accent1"/>
                </a:solidFill>
                <a:latin typeface="Poppins"/>
                <a:cs typeface="Calibri"/>
              </a:rPr>
              <a:t>Unlimited Smart Cycles</a:t>
            </a:r>
            <a:endParaRPr lang="en-US" sz="1800" dirty="0">
              <a:solidFill>
                <a:schemeClr val="accent1"/>
              </a:solidFill>
              <a:latin typeface="Poppins"/>
            </a:endParaRPr>
          </a:p>
          <a:p>
            <a:pPr marL="380356" indent="-380356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451" dirty="0">
              <a:highlight>
                <a:srgbClr val="FFFF00"/>
              </a:highlight>
            </a:endParaRPr>
          </a:p>
          <a:p>
            <a:pPr marL="380356" indent="-380356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467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FF6BA-0BAF-5092-B9A2-6BEB6EA13DDE}"/>
              </a:ext>
            </a:extLst>
          </p:cNvPr>
          <p:cNvSpPr txBox="1"/>
          <p:nvPr/>
        </p:nvSpPr>
        <p:spPr>
          <a:xfrm>
            <a:off x="842903" y="2162763"/>
            <a:ext cx="104478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Poppins"/>
                <a:cs typeface="Calibri"/>
              </a:rPr>
              <a:t>Members must be enrolled in one of the following </a:t>
            </a:r>
            <a:r>
              <a:rPr lang="en-US" sz="2400" b="1">
                <a:solidFill>
                  <a:srgbClr val="000000"/>
                </a:solidFill>
                <a:latin typeface="Poppins"/>
                <a:cs typeface="Calibri"/>
              </a:rPr>
              <a:t>medical</a:t>
            </a:r>
            <a:r>
              <a:rPr lang="en-US" sz="2400">
                <a:solidFill>
                  <a:srgbClr val="000000"/>
                </a:solidFill>
                <a:latin typeface="Poppins"/>
                <a:cs typeface="Calibri"/>
              </a:rPr>
              <a:t> plans to have access to the Progyny benefit:</a:t>
            </a:r>
            <a:endParaRPr lang="en-US" sz="2400">
              <a:solidFill>
                <a:srgbClr val="28282B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90685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339A-98E4-DC1B-5E04-9F10CC79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your financial responsibility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40347-DF19-96B7-BEDD-4D1A64D8A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b="1">
                <a:latin typeface="Poppins"/>
                <a:cs typeface="Poppins"/>
              </a:rPr>
              <a:t>Simplifying Insurance Terminology</a:t>
            </a:r>
          </a:p>
          <a:p>
            <a:endParaRPr lang="en-US">
              <a:latin typeface="Poppins"/>
              <a:cs typeface="Poppins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,Sans-Serif"/>
              <a:buChar char="•"/>
            </a:pPr>
            <a:r>
              <a:rPr lang="en-US" sz="1800">
                <a:solidFill>
                  <a:srgbClr val="010101"/>
                </a:solidFill>
                <a:latin typeface="Poppins"/>
                <a:cs typeface="Calibri"/>
              </a:rPr>
              <a:t>Your</a:t>
            </a:r>
            <a:r>
              <a:rPr lang="en-US" sz="1800">
                <a:solidFill>
                  <a:srgbClr val="56575B"/>
                </a:solidFill>
                <a:latin typeface="Poppins"/>
                <a:cs typeface="Calibri"/>
              </a:rPr>
              <a:t> </a:t>
            </a:r>
            <a:r>
              <a:rPr lang="en-US" sz="1800" b="1">
                <a:solidFill>
                  <a:schemeClr val="accent1"/>
                </a:solidFill>
                <a:latin typeface="Poppins"/>
                <a:cs typeface="Calibri"/>
              </a:rPr>
              <a:t>premium</a:t>
            </a:r>
            <a:r>
              <a:rPr lang="en-US" sz="1800">
                <a:solidFill>
                  <a:srgbClr val="56575B"/>
                </a:solidFill>
                <a:latin typeface="Poppins"/>
                <a:cs typeface="Calibri"/>
              </a:rPr>
              <a:t> </a:t>
            </a:r>
            <a:r>
              <a:rPr lang="en-US" sz="1800">
                <a:latin typeface="Poppins"/>
                <a:cs typeface="Calibri"/>
              </a:rPr>
              <a:t>is the amount you pay per month for your insurance. </a:t>
            </a:r>
            <a:endParaRPr lang="en-US" sz="1800">
              <a:latin typeface="Poppins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,Sans-Serif"/>
              <a:buChar char="•"/>
            </a:pPr>
            <a:r>
              <a:rPr lang="en-US" sz="1800">
                <a:latin typeface="Poppins"/>
                <a:cs typeface="Calibri"/>
              </a:rPr>
              <a:t>At the start of each calendar year, you will pay for all services until you reach your</a:t>
            </a:r>
            <a:r>
              <a:rPr lang="en-US" sz="1800">
                <a:solidFill>
                  <a:srgbClr val="56575B"/>
                </a:solidFill>
                <a:latin typeface="Poppins"/>
                <a:cs typeface="Calibri"/>
              </a:rPr>
              <a:t> </a:t>
            </a:r>
            <a:r>
              <a:rPr lang="en-US" sz="1800" b="1">
                <a:solidFill>
                  <a:schemeClr val="accent1"/>
                </a:solidFill>
                <a:latin typeface="Poppins"/>
                <a:cs typeface="Calibri"/>
              </a:rPr>
              <a:t>deductible</a:t>
            </a:r>
            <a:r>
              <a:rPr lang="en-US" sz="1800">
                <a:solidFill>
                  <a:srgbClr val="56575B"/>
                </a:solidFill>
                <a:latin typeface="Poppins"/>
                <a:cs typeface="Calibri"/>
              </a:rPr>
              <a:t>.  </a:t>
            </a:r>
            <a:endParaRPr lang="en-US" sz="1800">
              <a:latin typeface="Poppins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,Sans-Serif"/>
              <a:buChar char="•"/>
            </a:pPr>
            <a:r>
              <a:rPr lang="en-US" sz="1800">
                <a:latin typeface="Poppins"/>
                <a:cs typeface="Calibri"/>
              </a:rPr>
              <a:t>Once you’ve reached your deductible, you and your insurer both pay a percentage of your covered healthcare services. This is called </a:t>
            </a:r>
            <a:r>
              <a:rPr lang="en-US" sz="1800" b="1">
                <a:solidFill>
                  <a:schemeClr val="accent1"/>
                </a:solidFill>
                <a:latin typeface="Poppins"/>
                <a:cs typeface="Calibri"/>
              </a:rPr>
              <a:t>co-insurance</a:t>
            </a:r>
            <a:r>
              <a:rPr lang="en-US" sz="1800">
                <a:solidFill>
                  <a:srgbClr val="56575B"/>
                </a:solidFill>
                <a:latin typeface="Poppins"/>
                <a:cs typeface="Calibri"/>
              </a:rPr>
              <a:t> and/or </a:t>
            </a:r>
            <a:r>
              <a:rPr lang="en-US" sz="1800" b="1">
                <a:solidFill>
                  <a:schemeClr val="accent1"/>
                </a:solidFill>
                <a:latin typeface="Poppins"/>
                <a:cs typeface="Calibri"/>
              </a:rPr>
              <a:t>co-pay</a:t>
            </a:r>
            <a:r>
              <a:rPr lang="en-US" sz="1800">
                <a:solidFill>
                  <a:srgbClr val="56575B"/>
                </a:solidFill>
                <a:latin typeface="Poppins"/>
                <a:cs typeface="Calibri"/>
              </a:rPr>
              <a:t>. </a:t>
            </a:r>
            <a:endParaRPr lang="en-US" sz="1800">
              <a:latin typeface="Poppins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,Sans-Serif"/>
              <a:buChar char="•"/>
            </a:pPr>
            <a:r>
              <a:rPr lang="en-US" sz="1800">
                <a:latin typeface="Poppins"/>
                <a:cs typeface="Calibri"/>
              </a:rPr>
              <a:t>You and your insurer continue to split the costs of your covered healthcare services (according to the co-insurance percentage) until you reach your </a:t>
            </a:r>
            <a:r>
              <a:rPr lang="en-US" sz="1800" b="1">
                <a:solidFill>
                  <a:schemeClr val="accent1"/>
                </a:solidFill>
                <a:latin typeface="Poppins"/>
                <a:cs typeface="Calibri"/>
              </a:rPr>
              <a:t>out-of-pocket maximum (OOP)</a:t>
            </a:r>
            <a:r>
              <a:rPr lang="en-US" sz="1800">
                <a:latin typeface="Poppins"/>
                <a:cs typeface="Calibri"/>
              </a:rPr>
              <a:t>.</a:t>
            </a:r>
            <a:endParaRPr lang="en-US" sz="1800">
              <a:latin typeface="Poppins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,Sans-Serif"/>
              <a:buChar char="•"/>
            </a:pPr>
            <a:r>
              <a:rPr lang="en-US" sz="1800">
                <a:latin typeface="Poppins"/>
                <a:cs typeface="Calibri"/>
              </a:rPr>
              <a:t>After you reach your out-of-pocket maximum, your insurer will pay 100% of the costs of your covered health care services for the rest of the calendar year.  </a:t>
            </a:r>
            <a:endParaRPr lang="en-US" sz="180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781154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B19E-511C-ED0B-7275-0891D94B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27" y="60960"/>
            <a:ext cx="11826240" cy="1156635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Understanding your financial responsibility</a:t>
            </a:r>
            <a:br>
              <a:rPr lang="en-US">
                <a:latin typeface="Poppins"/>
                <a:cs typeface="Poppins"/>
              </a:rPr>
            </a:br>
            <a:r>
              <a:rPr lang="en-US" sz="2200">
                <a:latin typeface="Poppins"/>
                <a:cs typeface="Poppins"/>
              </a:rPr>
              <a:t>Example: Initial consultation</a:t>
            </a:r>
            <a:endParaRPr lang="en-US" sz="22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465953-8AF0-0242-BD23-6C30B3FF1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47" y="1555241"/>
            <a:ext cx="11368695" cy="426702"/>
          </a:xfrm>
        </p:spPr>
        <p:txBody>
          <a:bodyPr anchor="t"/>
          <a:lstStyle/>
          <a:p>
            <a:pPr algn="ctr"/>
            <a:r>
              <a:rPr lang="en-US" sz="1800">
                <a:solidFill>
                  <a:srgbClr val="000000"/>
                </a:solidFill>
                <a:latin typeface="Poppins"/>
                <a:cs typeface="Calibri"/>
              </a:rPr>
              <a:t>NOTE: While initial consultations do not impact your Smart Cycle balance, there </a:t>
            </a:r>
            <a:r>
              <a:rPr lang="en-US" sz="1800" b="1">
                <a:solidFill>
                  <a:srgbClr val="000000"/>
                </a:solidFill>
                <a:latin typeface="Poppins"/>
                <a:cs typeface="Calibri"/>
              </a:rPr>
              <a:t>is</a:t>
            </a:r>
            <a:r>
              <a:rPr lang="en-US" sz="1800">
                <a:solidFill>
                  <a:srgbClr val="000000"/>
                </a:solidFill>
                <a:latin typeface="Poppins"/>
                <a:cs typeface="Calibri"/>
              </a:rPr>
              <a:t> cost share responsibility. </a:t>
            </a:r>
            <a:endParaRPr lang="en-US" sz="1800">
              <a:latin typeface="Poppins"/>
              <a:cs typeface="Poppins"/>
            </a:endParaRPr>
          </a:p>
          <a:p>
            <a:pPr algn="ctr">
              <a:spcAft>
                <a:spcPts val="800"/>
              </a:spcAft>
            </a:pPr>
            <a:endParaRPr lang="en-US" sz="1800" b="1">
              <a:solidFill>
                <a:schemeClr val="accent1"/>
              </a:solidFill>
              <a:highlight>
                <a:srgbClr val="FFFF00"/>
              </a:highlight>
              <a:latin typeface="Poppins"/>
              <a:cs typeface="Calibri"/>
            </a:endParaRPr>
          </a:p>
          <a:p>
            <a:pPr marL="380365" indent="-380365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450">
              <a:highlight>
                <a:srgbClr val="FFFF00"/>
              </a:highlight>
            </a:endParaRPr>
          </a:p>
          <a:p>
            <a:pPr marL="380365" indent="-380365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467">
              <a:highlight>
                <a:srgbClr val="FFFF00"/>
              </a:highlight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A1CE876-4B5F-BD43-C2F7-BA63DAADD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850922"/>
              </p:ext>
            </p:extLst>
          </p:nvPr>
        </p:nvGraphicFramePr>
        <p:xfrm>
          <a:off x="1974050" y="2349857"/>
          <a:ext cx="8168639" cy="3147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533">
                  <a:extLst>
                    <a:ext uri="{9D8B030D-6E8A-4147-A177-3AD203B41FA5}">
                      <a16:colId xmlns:a16="http://schemas.microsoft.com/office/drawing/2014/main" val="2259472952"/>
                    </a:ext>
                  </a:extLst>
                </a:gridCol>
                <a:gridCol w="2716106">
                  <a:extLst>
                    <a:ext uri="{9D8B030D-6E8A-4147-A177-3AD203B41FA5}">
                      <a16:colId xmlns:a16="http://schemas.microsoft.com/office/drawing/2014/main" val="2305371067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latin typeface="Poppins"/>
                        </a:rPr>
                        <a:t>Insurance Plan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Poppins"/>
                        </a:rPr>
                        <a:t>Cost to Member/Plan</a:t>
                      </a:r>
                      <a:endParaRPr lang="en-US" sz="1400">
                        <a:latin typeface="Poppi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PPO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latin typeface="Poppins"/>
                        </a:rPr>
                        <a:t>Individual </a:t>
                      </a:r>
                      <a:endParaRPr lang="en-US" sz="14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75787"/>
                  </a:ext>
                </a:extLst>
              </a:tr>
              <a:tr h="5672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latin typeface="Poppins"/>
                        </a:rPr>
                        <a:t>Provider Fee for Initial Consultation</a:t>
                      </a:r>
                      <a:endParaRPr lang="en-US" sz="1600" b="0" i="0" u="none" strike="noStrike" noProof="0">
                        <a:latin typeface="Poppin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Poppins"/>
                        </a:rPr>
                        <a:t>(A covered service)</a:t>
                      </a:r>
                      <a:endParaRPr lang="en-US" sz="1200">
                        <a:latin typeface="Poppi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Poppins"/>
                        </a:rPr>
                        <a:t>$3,000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en-US" sz="1400" dirty="0">
                          <a:latin typeface="Poppins"/>
                        </a:rPr>
                        <a:t>Deductible ($500)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Poppins"/>
                        </a:rPr>
                        <a:t>$500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8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+mn-cs"/>
                        </a:rPr>
                        <a:t>Coinsurance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Poppins"/>
                        </a:rPr>
                        <a:t>$500</a:t>
                      </a:r>
                      <a:endParaRPr lang="en-US" sz="18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07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+mn-cs"/>
                        </a:rPr>
                        <a:t>Progyny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Poppins"/>
                        </a:rPr>
                        <a:t>$2,000</a:t>
                      </a:r>
                      <a:endParaRPr lang="en-US" sz="18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3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Member Financial Responsibility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(Billed by Progyny to member)</a:t>
                      </a:r>
                      <a:endParaRPr lang="en-US" sz="1200" b="0" i="0" u="none" strike="noStrike" kern="1200">
                        <a:solidFill>
                          <a:schemeClr val="tx1"/>
                        </a:solidFill>
                        <a:latin typeface="Poppi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$1,000</a:t>
                      </a:r>
                      <a:endParaRPr lang="en-US" sz="1800" b="1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5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kern="1200" noProof="0" dirty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Deductible / OOP Max Remaining ($4,000)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latin typeface="Poppi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$0/$3,000</a:t>
                      </a:r>
                      <a:endParaRPr lang="en-US" sz="1800" b="1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8752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87ABCDB-52EB-DC57-1AE7-CBE05E40C03A}"/>
              </a:ext>
            </a:extLst>
          </p:cNvPr>
          <p:cNvSpPr txBox="1"/>
          <p:nvPr/>
        </p:nvSpPr>
        <p:spPr>
          <a:xfrm>
            <a:off x="218253" y="5825066"/>
            <a:ext cx="118213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i="1">
                <a:solidFill>
                  <a:srgbClr val="56575B"/>
                </a:solidFill>
                <a:latin typeface="Poppins"/>
                <a:cs typeface="Poppins"/>
              </a:rPr>
              <a:t>Please be advised this is an estimate for illustration purposes only. Your financial responsibility will depend on the service, provider and specifics of your treatment and benefit plan. </a:t>
            </a:r>
            <a:endParaRPr lang="en-US" sz="105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872305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B19E-511C-ED0B-7275-0891D94B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27" y="60960"/>
            <a:ext cx="11826240" cy="1156635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Understanding your financial responsibility</a:t>
            </a:r>
            <a:br>
              <a:rPr lang="en-US">
                <a:latin typeface="Poppins"/>
                <a:cs typeface="Poppins"/>
              </a:rPr>
            </a:br>
            <a:r>
              <a:rPr lang="en-US" sz="2200">
                <a:latin typeface="Poppins"/>
                <a:cs typeface="Poppins"/>
              </a:rPr>
              <a:t>Example: IVF Fresh Cycle</a:t>
            </a:r>
            <a:endParaRPr lang="en-US" sz="220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A1CE876-4B5F-BD43-C2F7-BA63DAADD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94132"/>
              </p:ext>
            </p:extLst>
          </p:nvPr>
        </p:nvGraphicFramePr>
        <p:xfrm>
          <a:off x="2021087" y="1625487"/>
          <a:ext cx="8168639" cy="3147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533">
                  <a:extLst>
                    <a:ext uri="{9D8B030D-6E8A-4147-A177-3AD203B41FA5}">
                      <a16:colId xmlns:a16="http://schemas.microsoft.com/office/drawing/2014/main" val="2259472952"/>
                    </a:ext>
                  </a:extLst>
                </a:gridCol>
                <a:gridCol w="2716106">
                  <a:extLst>
                    <a:ext uri="{9D8B030D-6E8A-4147-A177-3AD203B41FA5}">
                      <a16:colId xmlns:a16="http://schemas.microsoft.com/office/drawing/2014/main" val="2305371067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latin typeface="Poppins"/>
                        </a:rPr>
                        <a:t>Insurance Plan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Poppins"/>
                        </a:rPr>
                        <a:t>Cost to Member/Plan</a:t>
                      </a:r>
                      <a:endParaRPr lang="en-US" sz="1400">
                        <a:latin typeface="Poppi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PPO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latin typeface="Poppins"/>
                        </a:rPr>
                        <a:t>Individual </a:t>
                      </a:r>
                      <a:endParaRPr lang="en-US" sz="14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75787"/>
                  </a:ext>
                </a:extLst>
              </a:tr>
              <a:tr h="5672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latin typeface="Poppins"/>
                        </a:rPr>
                        <a:t>Provider Fee for IVF Fresh Cycle</a:t>
                      </a:r>
                      <a:endParaRPr lang="en-US" sz="1600" b="0" i="0" u="none" strike="noStrike" noProof="0">
                        <a:latin typeface="Poppin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Poppins"/>
                        </a:rPr>
                        <a:t>(A covered service)</a:t>
                      </a:r>
                      <a:endParaRPr lang="en-US" sz="1200">
                        <a:latin typeface="Poppi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Poppins"/>
                        </a:rPr>
                        <a:t>$20,000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en-US" sz="1400" dirty="0">
                          <a:latin typeface="Poppins"/>
                        </a:rPr>
                        <a:t>Deductible ($0)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Poppins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8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+mn-cs"/>
                        </a:rPr>
                        <a:t>Coinsurance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Poppins"/>
                        </a:rPr>
                        <a:t>$3,000</a:t>
                      </a:r>
                      <a:endParaRPr lang="en-US" sz="18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07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+mn-cs"/>
                        </a:rPr>
                        <a:t>Progyny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Poppins"/>
                        </a:rPr>
                        <a:t>$17,000</a:t>
                      </a:r>
                      <a:endParaRPr lang="en-US" sz="18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3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Member Financial Responsibility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(Billed by Progyny to member)</a:t>
                      </a:r>
                      <a:endParaRPr lang="en-US" sz="1200" b="0" i="0" u="none" strike="noStrike" kern="1200">
                        <a:solidFill>
                          <a:schemeClr val="tx1"/>
                        </a:solidFill>
                        <a:latin typeface="Poppi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$3,000</a:t>
                      </a:r>
                      <a:endParaRPr lang="en-US" sz="1800" b="1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5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kern="1200" noProof="0" dirty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Deductible / OOP Max Remaining ($3,000)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latin typeface="Poppi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$0/$0</a:t>
                      </a:r>
                      <a:endParaRPr lang="en-US" sz="1800" b="1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8752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87ABCDB-52EB-DC57-1AE7-CBE05E40C03A}"/>
              </a:ext>
            </a:extLst>
          </p:cNvPr>
          <p:cNvSpPr txBox="1"/>
          <p:nvPr/>
        </p:nvSpPr>
        <p:spPr>
          <a:xfrm>
            <a:off x="218253" y="5825066"/>
            <a:ext cx="118213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i="1">
                <a:solidFill>
                  <a:srgbClr val="56575B"/>
                </a:solidFill>
                <a:latin typeface="Poppins"/>
                <a:cs typeface="Poppins"/>
              </a:rPr>
              <a:t>Please be advised this is an estimate for illustration purposes only. Your financial responsibility will depend on the service, provider and specifics of your treatment and benefit plan. </a:t>
            </a:r>
            <a:endParaRPr lang="en-US" sz="105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1778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B19E-511C-ED0B-7275-0891D94B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27" y="60960"/>
            <a:ext cx="11826240" cy="1156635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Understanding your financial responsibility</a:t>
            </a:r>
            <a:br>
              <a:rPr lang="en-US">
                <a:latin typeface="Poppins"/>
                <a:cs typeface="Poppins"/>
              </a:rPr>
            </a:br>
            <a:r>
              <a:rPr lang="en-US" sz="2200">
                <a:latin typeface="Poppins"/>
                <a:cs typeface="Poppins"/>
              </a:rPr>
              <a:t>Example: Progyny Rx medications for IVF Fresh Cycle</a:t>
            </a:r>
            <a:endParaRPr lang="en-US" sz="220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3A1CE876-4B5F-BD43-C2F7-BA63DAADD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94075"/>
              </p:ext>
            </p:extLst>
          </p:nvPr>
        </p:nvGraphicFramePr>
        <p:xfrm>
          <a:off x="2021087" y="1625487"/>
          <a:ext cx="8168639" cy="3147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2533">
                  <a:extLst>
                    <a:ext uri="{9D8B030D-6E8A-4147-A177-3AD203B41FA5}">
                      <a16:colId xmlns:a16="http://schemas.microsoft.com/office/drawing/2014/main" val="2259472952"/>
                    </a:ext>
                  </a:extLst>
                </a:gridCol>
                <a:gridCol w="2716106">
                  <a:extLst>
                    <a:ext uri="{9D8B030D-6E8A-4147-A177-3AD203B41FA5}">
                      <a16:colId xmlns:a16="http://schemas.microsoft.com/office/drawing/2014/main" val="2305371067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latin typeface="Poppins"/>
                        </a:rPr>
                        <a:t>Insurance Plan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Poppins"/>
                        </a:rPr>
                        <a:t>Cost to Member/Plan</a:t>
                      </a:r>
                      <a:endParaRPr lang="en-US" sz="1400">
                        <a:latin typeface="Poppi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PPO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latin typeface="Poppins"/>
                        </a:rPr>
                        <a:t>Individual </a:t>
                      </a:r>
                      <a:endParaRPr lang="en-US" sz="14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975787"/>
                  </a:ext>
                </a:extLst>
              </a:tr>
              <a:tr h="56726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noProof="0">
                          <a:solidFill>
                            <a:schemeClr val="tx1"/>
                          </a:solidFill>
                          <a:latin typeface="Poppins"/>
                        </a:rPr>
                        <a:t>Progyny Rx medications for IVF Fresh Cycle</a:t>
                      </a:r>
                      <a:endParaRPr lang="en-US" sz="1600" b="0" i="0" u="none" strike="noStrike" noProof="0">
                        <a:latin typeface="Poppin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tx1"/>
                          </a:solidFill>
                          <a:latin typeface="Poppins"/>
                        </a:rPr>
                        <a:t>(covered medications)</a:t>
                      </a:r>
                      <a:endParaRPr lang="en-US" sz="1200">
                        <a:latin typeface="Poppi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Poppins"/>
                        </a:rPr>
                        <a:t>$9,000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en-US" sz="1400" dirty="0">
                          <a:latin typeface="Poppins"/>
                        </a:rPr>
                        <a:t>Deductible ($0)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Poppins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682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+mn-cs"/>
                        </a:rPr>
                        <a:t>Coinsurance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Poppins"/>
                        </a:rPr>
                        <a:t>$0</a:t>
                      </a:r>
                      <a:endParaRPr lang="en-US" sz="18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07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kern="1200">
                          <a:solidFill>
                            <a:schemeClr val="dk1"/>
                          </a:solidFill>
                          <a:latin typeface="Poppins"/>
                          <a:ea typeface="+mn-ea"/>
                          <a:cs typeface="+mn-cs"/>
                        </a:rPr>
                        <a:t>Progyny 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 dirty="0">
                          <a:latin typeface="Poppins"/>
                        </a:rPr>
                        <a:t>$9,000</a:t>
                      </a:r>
                      <a:endParaRPr lang="en-US" sz="1800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3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 b="1" i="0" u="none" strike="noStrike" kern="1200" noProof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Member Financial Responsibility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200" b="0" i="0" u="none" strike="noStrike" kern="1200" noProof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(Billed by Progyny to member)</a:t>
                      </a:r>
                      <a:endParaRPr lang="en-US" sz="1200" b="0" i="0" u="none" strike="noStrike" kern="1200">
                        <a:solidFill>
                          <a:schemeClr val="tx1"/>
                        </a:solidFill>
                        <a:latin typeface="Poppi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$0</a:t>
                      </a:r>
                      <a:endParaRPr lang="en-US" sz="1800" b="1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59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kern="1200" noProof="0" dirty="0">
                          <a:solidFill>
                            <a:schemeClr val="tx1"/>
                          </a:solidFill>
                          <a:latin typeface="Poppins"/>
                          <a:ea typeface="+mn-ea"/>
                          <a:cs typeface="+mn-cs"/>
                        </a:rPr>
                        <a:t>Deductible / OOP Max Remaining ($0)</a:t>
                      </a:r>
                      <a:endParaRPr lang="en-US" sz="1600" b="1" i="0" u="none" strike="noStrike" kern="1200" dirty="0">
                        <a:solidFill>
                          <a:schemeClr val="tx1"/>
                        </a:solidFill>
                        <a:latin typeface="Poppin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 noProof="0" dirty="0">
                          <a:latin typeface="Poppins"/>
                        </a:rPr>
                        <a:t>$0/$0</a:t>
                      </a:r>
                      <a:endParaRPr lang="en-US" sz="1800" b="1" dirty="0">
                        <a:latin typeface="Poppin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87523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87ABCDB-52EB-DC57-1AE7-CBE05E40C03A}"/>
              </a:ext>
            </a:extLst>
          </p:cNvPr>
          <p:cNvSpPr txBox="1"/>
          <p:nvPr/>
        </p:nvSpPr>
        <p:spPr>
          <a:xfrm>
            <a:off x="218253" y="5825066"/>
            <a:ext cx="118213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i="1">
                <a:solidFill>
                  <a:srgbClr val="56575B"/>
                </a:solidFill>
                <a:latin typeface="Poppins"/>
                <a:cs typeface="Poppins"/>
              </a:rPr>
              <a:t>Please be advised this is an estimate for illustration purposes only. Your financial responsibility will depend on the service, provider and specifics of your treatment and benefit plan. </a:t>
            </a:r>
            <a:endParaRPr lang="en-US" sz="1050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61095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597155-6973-3B18-04B1-DC579DD00ACC}"/>
              </a:ext>
            </a:extLst>
          </p:cNvPr>
          <p:cNvSpPr/>
          <p:nvPr/>
        </p:nvSpPr>
        <p:spPr>
          <a:xfrm>
            <a:off x="-4" y="4753232"/>
            <a:ext cx="12192004" cy="1721709"/>
          </a:xfrm>
          <a:prstGeom prst="rect">
            <a:avLst/>
          </a:prstGeom>
          <a:gradFill>
            <a:gsLst>
              <a:gs pos="91000">
                <a:srgbClr val="3959AB">
                  <a:alpha val="17880"/>
                </a:srgbClr>
              </a:gs>
              <a:gs pos="35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271FAC0-60EF-8D37-2764-770E2E5FEDF0}"/>
              </a:ext>
            </a:extLst>
          </p:cNvPr>
          <p:cNvSpPr/>
          <p:nvPr/>
        </p:nvSpPr>
        <p:spPr>
          <a:xfrm>
            <a:off x="1828800" y="4485204"/>
            <a:ext cx="8633254" cy="1741970"/>
          </a:xfrm>
          <a:prstGeom prst="roundRect">
            <a:avLst>
              <a:gd name="adj" fmla="val 4101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C249385-C800-C4CF-1239-EA97573BCF46}"/>
              </a:ext>
            </a:extLst>
          </p:cNvPr>
          <p:cNvSpPr/>
          <p:nvPr/>
        </p:nvSpPr>
        <p:spPr>
          <a:xfrm rot="16200000" flipH="1">
            <a:off x="5304527" y="-3034742"/>
            <a:ext cx="1582951" cy="12191999"/>
          </a:xfrm>
          <a:custGeom>
            <a:avLst/>
            <a:gdLst>
              <a:gd name="connsiteX0" fmla="*/ 0 w 2330022"/>
              <a:gd name="connsiteY0" fmla="*/ 6096003 h 12191999"/>
              <a:gd name="connsiteX1" fmla="*/ 296346 w 2330022"/>
              <a:gd name="connsiteY1" fmla="*/ 11786825 h 12191999"/>
              <a:gd name="connsiteX2" fmla="*/ 343567 w 2330022"/>
              <a:gd name="connsiteY2" fmla="*/ 12191999 h 12191999"/>
              <a:gd name="connsiteX3" fmla="*/ 2330022 w 2330022"/>
              <a:gd name="connsiteY3" fmla="*/ 12191999 h 12191999"/>
              <a:gd name="connsiteX4" fmla="*/ 2330022 w 2330022"/>
              <a:gd name="connsiteY4" fmla="*/ 0 h 12191999"/>
              <a:gd name="connsiteX5" fmla="*/ 343567 w 2330022"/>
              <a:gd name="connsiteY5" fmla="*/ 0 h 12191999"/>
              <a:gd name="connsiteX6" fmla="*/ 296346 w 2330022"/>
              <a:gd name="connsiteY6" fmla="*/ 405181 h 12191999"/>
              <a:gd name="connsiteX7" fmla="*/ 0 w 2330022"/>
              <a:gd name="connsiteY7" fmla="*/ 6096003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0022" h="12191999">
                <a:moveTo>
                  <a:pt x="0" y="6096003"/>
                </a:moveTo>
                <a:cubicBezTo>
                  <a:pt x="0" y="8077727"/>
                  <a:pt x="103752" y="9989096"/>
                  <a:pt x="296346" y="11786825"/>
                </a:cubicBezTo>
                <a:lnTo>
                  <a:pt x="343567" y="12191999"/>
                </a:lnTo>
                <a:lnTo>
                  <a:pt x="2330022" y="12191999"/>
                </a:lnTo>
                <a:lnTo>
                  <a:pt x="2330022" y="0"/>
                </a:lnTo>
                <a:lnTo>
                  <a:pt x="343567" y="0"/>
                </a:lnTo>
                <a:lnTo>
                  <a:pt x="296346" y="405181"/>
                </a:lnTo>
                <a:cubicBezTo>
                  <a:pt x="103752" y="2202910"/>
                  <a:pt x="0" y="4114279"/>
                  <a:pt x="0" y="6096003"/>
                </a:cubicBezTo>
                <a:close/>
              </a:path>
            </a:pathLst>
          </a:cu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E3D7E-F59B-E806-2A60-D574256D8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960"/>
            <a:ext cx="12192004" cy="1158240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Transition of care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A7F997-2661-B0B7-957B-8ADCDD873EF4}"/>
              </a:ext>
            </a:extLst>
          </p:cNvPr>
          <p:cNvGrpSpPr/>
          <p:nvPr/>
        </p:nvGrpSpPr>
        <p:grpSpPr>
          <a:xfrm>
            <a:off x="2418605" y="1497005"/>
            <a:ext cx="2533980" cy="2519837"/>
            <a:chOff x="2418605" y="1497005"/>
            <a:chExt cx="2533980" cy="251983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EBF78F9-5688-54DC-9CAC-503AEAAA4279}"/>
                </a:ext>
              </a:extLst>
            </p:cNvPr>
            <p:cNvSpPr/>
            <p:nvPr/>
          </p:nvSpPr>
          <p:spPr>
            <a:xfrm>
              <a:off x="2418605" y="1497005"/>
              <a:ext cx="2533980" cy="251983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38AEDC-3A88-2708-BDDC-C697F7D17F4F}"/>
                </a:ext>
              </a:extLst>
            </p:cNvPr>
            <p:cNvSpPr txBox="1"/>
            <p:nvPr/>
          </p:nvSpPr>
          <p:spPr>
            <a:xfrm>
              <a:off x="2547276" y="2218325"/>
              <a:ext cx="2276639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rgbClr val="FFFFFF"/>
                  </a:solidFill>
                  <a:latin typeface="Poppins"/>
                  <a:cs typeface="Poppins"/>
                </a:rPr>
                <a:t>If you are preparing to start treatment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22701-50E2-3075-62B0-D55717CDFB07}"/>
              </a:ext>
            </a:extLst>
          </p:cNvPr>
          <p:cNvGrpSpPr/>
          <p:nvPr/>
        </p:nvGrpSpPr>
        <p:grpSpPr>
          <a:xfrm>
            <a:off x="4829013" y="1497005"/>
            <a:ext cx="2533980" cy="2519837"/>
            <a:chOff x="4829013" y="1497005"/>
            <a:chExt cx="2533980" cy="2519837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BE8ACFB-7AB3-7C14-663E-110D1F256110}"/>
                </a:ext>
              </a:extLst>
            </p:cNvPr>
            <p:cNvSpPr/>
            <p:nvPr/>
          </p:nvSpPr>
          <p:spPr>
            <a:xfrm>
              <a:off x="4829013" y="1497005"/>
              <a:ext cx="2533980" cy="2519837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CC15E4-3B8D-7C34-0ADE-D08EA4EDEC9E}"/>
                </a:ext>
              </a:extLst>
            </p:cNvPr>
            <p:cNvSpPr txBox="1"/>
            <p:nvPr/>
          </p:nvSpPr>
          <p:spPr>
            <a:xfrm>
              <a:off x="4944194" y="2017478"/>
              <a:ext cx="2303618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rgbClr val="FFFFFF"/>
                  </a:solidFill>
                  <a:latin typeface="Poppins"/>
                  <a:cs typeface="Poppins"/>
                </a:rPr>
                <a:t>If you will be in the middle of treatment during the Progyny effective date</a:t>
              </a:r>
              <a:endParaRPr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F7C51E-4AC6-A9ED-2FBF-745A28D384A2}"/>
              </a:ext>
            </a:extLst>
          </p:cNvPr>
          <p:cNvGrpSpPr/>
          <p:nvPr/>
        </p:nvGrpSpPr>
        <p:grpSpPr>
          <a:xfrm>
            <a:off x="7239421" y="1497005"/>
            <a:ext cx="2533980" cy="2519837"/>
            <a:chOff x="7239421" y="1497005"/>
            <a:chExt cx="2533980" cy="251983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A9FE04D-592E-9501-0E57-C2ED692AE6B0}"/>
                </a:ext>
              </a:extLst>
            </p:cNvPr>
            <p:cNvSpPr/>
            <p:nvPr/>
          </p:nvSpPr>
          <p:spPr>
            <a:xfrm>
              <a:off x="7239421" y="1497005"/>
              <a:ext cx="2533980" cy="2519837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91923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187AA2-CF5C-3D85-B959-A3BFD722DFF2}"/>
                </a:ext>
              </a:extLst>
            </p:cNvPr>
            <p:cNvSpPr txBox="1"/>
            <p:nvPr/>
          </p:nvSpPr>
          <p:spPr>
            <a:xfrm>
              <a:off x="7354602" y="2016588"/>
              <a:ext cx="2303613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1219261">
                <a:defRPr/>
              </a:pPr>
              <a:r>
                <a:rPr lang="en-US" b="1">
                  <a:solidFill>
                    <a:srgbClr val="FFFFFF"/>
                  </a:solidFill>
                  <a:latin typeface="Poppins"/>
                  <a:cs typeface="Poppins"/>
                </a:rPr>
                <a:t>If you already have a provider and need to confirm their network status</a:t>
              </a:r>
              <a:endParaRPr lang="en-US">
                <a:ea typeface="+mn-ea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E55114-CF78-263D-0344-8964D468E8E1}"/>
              </a:ext>
            </a:extLst>
          </p:cNvPr>
          <p:cNvSpPr txBox="1"/>
          <p:nvPr/>
        </p:nvSpPr>
        <p:spPr>
          <a:xfrm>
            <a:off x="2663283" y="4926434"/>
            <a:ext cx="6809679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28282B"/>
                </a:solidFill>
                <a:latin typeface="Poppins"/>
                <a:cs typeface="Poppins"/>
              </a:rPr>
              <a:t>Please call </a:t>
            </a:r>
            <a:r>
              <a:rPr lang="en-US" sz="1400" b="1" dirty="0">
                <a:solidFill>
                  <a:srgbClr val="28282B"/>
                </a:solidFill>
                <a:latin typeface="Poppins"/>
                <a:cs typeface="Poppins"/>
              </a:rPr>
              <a:t>877.370.8951 </a:t>
            </a:r>
            <a:r>
              <a:rPr lang="en-US" sz="1400" dirty="0">
                <a:solidFill>
                  <a:srgbClr val="28282B"/>
                </a:solidFill>
                <a:latin typeface="Poppins"/>
                <a:cs typeface="Poppins"/>
              </a:rPr>
              <a:t>and speak to your dedicated PCA</a:t>
            </a:r>
          </a:p>
          <a:p>
            <a:pPr algn="ctr">
              <a:defRPr/>
            </a:pPr>
            <a:endParaRPr lang="en-US" sz="1400" dirty="0">
              <a:solidFill>
                <a:srgbClr val="28282B"/>
              </a:solidFill>
              <a:latin typeface="Poppins" pitchFamily="2" charset="77"/>
              <a:cs typeface="Poppins" pitchFamily="2" charset="77"/>
            </a:endParaRPr>
          </a:p>
          <a:p>
            <a:pPr algn="ctr">
              <a:defRPr/>
            </a:pPr>
            <a:r>
              <a:rPr lang="en-US" sz="1400" dirty="0">
                <a:solidFill>
                  <a:srgbClr val="28282B"/>
                </a:solidFill>
                <a:latin typeface="Poppins"/>
                <a:cs typeface="Poppins"/>
              </a:rPr>
              <a:t>Phone lines are open!</a:t>
            </a:r>
            <a:endParaRPr lang="en-US" sz="1400" b="1" dirty="0">
              <a:solidFill>
                <a:srgbClr val="28282B"/>
              </a:solidFill>
              <a:highlight>
                <a:srgbClr val="FFFF00"/>
              </a:highlight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4467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E77F-296B-0446-8AAC-9BD14871EC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49" y="2652713"/>
            <a:ext cx="12185651" cy="2566987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400">
                <a:solidFill>
                  <a:schemeClr val="bg1"/>
                </a:solidFill>
              </a:rPr>
              <a:t>Our mission is to make everyone’s dream of parenthood come true</a:t>
            </a:r>
          </a:p>
        </p:txBody>
      </p:sp>
      <p:pic>
        <p:nvPicPr>
          <p:cNvPr id="11" name="Picture 10" descr="A child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8DC30FD-D223-0124-EA55-F2E114EC1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627" y="1435572"/>
            <a:ext cx="1270747" cy="1270747"/>
          </a:xfrm>
          <a:prstGeom prst="ellipse">
            <a:avLst/>
          </a:prstGeom>
        </p:spPr>
      </p:pic>
      <p:pic>
        <p:nvPicPr>
          <p:cNvPr id="12" name="Picture 11" descr="A baby playing with toys&#10;&#10;Description automatically generated with medium confidence">
            <a:extLst>
              <a:ext uri="{FF2B5EF4-FFF2-40B4-BE49-F238E27FC236}">
                <a16:creationId xmlns:a16="http://schemas.microsoft.com/office/drawing/2014/main" id="{F7F2F9ED-03C1-6D05-CD3C-F1B1762621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212" y="1435571"/>
            <a:ext cx="1273061" cy="1271016"/>
          </a:xfrm>
          <a:prstGeom prst="ellipse">
            <a:avLst/>
          </a:prstGeom>
        </p:spPr>
      </p:pic>
      <p:pic>
        <p:nvPicPr>
          <p:cNvPr id="13" name="Picture 12" descr="A child sitting in a highchair&#10;&#10;Description automatically generated with low confidence">
            <a:extLst>
              <a:ext uri="{FF2B5EF4-FFF2-40B4-BE49-F238E27FC236}">
                <a16:creationId xmlns:a16="http://schemas.microsoft.com/office/drawing/2014/main" id="{0F71E58C-B8AA-FE5C-03C3-8A61A32129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728" y="1435303"/>
            <a:ext cx="1269213" cy="12710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84359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774B03A4-5EA6-E0E5-5CC3-574660055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548" y="-1988"/>
            <a:ext cx="5753570" cy="648567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561C5D8-48A1-21BA-9E5A-75A0004AE3B5}"/>
              </a:ext>
            </a:extLst>
          </p:cNvPr>
          <p:cNvSpPr/>
          <p:nvPr/>
        </p:nvSpPr>
        <p:spPr>
          <a:xfrm>
            <a:off x="635483" y="-1"/>
            <a:ext cx="6970088" cy="6491590"/>
          </a:xfrm>
          <a:custGeom>
            <a:avLst/>
            <a:gdLst>
              <a:gd name="connsiteX0" fmla="*/ 0 w 6970088"/>
              <a:gd name="connsiteY0" fmla="*/ 0 h 6491590"/>
              <a:gd name="connsiteX1" fmla="*/ 6970088 w 6970088"/>
              <a:gd name="connsiteY1" fmla="*/ 0 h 6491590"/>
              <a:gd name="connsiteX2" fmla="*/ 6897091 w 6970088"/>
              <a:gd name="connsiteY2" fmla="*/ 215737 h 6491590"/>
              <a:gd name="connsiteX3" fmla="*/ 6438989 w 6970088"/>
              <a:gd name="connsiteY3" fmla="*/ 3245796 h 6491590"/>
              <a:gd name="connsiteX4" fmla="*/ 6897091 w 6970088"/>
              <a:gd name="connsiteY4" fmla="*/ 6275855 h 6491590"/>
              <a:gd name="connsiteX5" fmla="*/ 6970088 w 6970088"/>
              <a:gd name="connsiteY5" fmla="*/ 6491590 h 6491590"/>
              <a:gd name="connsiteX6" fmla="*/ 0 w 6970088"/>
              <a:gd name="connsiteY6" fmla="*/ 6491590 h 6491590"/>
              <a:gd name="connsiteX7" fmla="*/ 0 w 6970088"/>
              <a:gd name="connsiteY7" fmla="*/ 0 h 64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70088" h="6491590">
                <a:moveTo>
                  <a:pt x="0" y="0"/>
                </a:moveTo>
                <a:lnTo>
                  <a:pt x="6970088" y="0"/>
                </a:lnTo>
                <a:lnTo>
                  <a:pt x="6897091" y="215737"/>
                </a:lnTo>
                <a:cubicBezTo>
                  <a:pt x="6599372" y="1172932"/>
                  <a:pt x="6438989" y="2190634"/>
                  <a:pt x="6438989" y="3245796"/>
                </a:cubicBezTo>
                <a:cubicBezTo>
                  <a:pt x="6438989" y="4300958"/>
                  <a:pt x="6599372" y="5318660"/>
                  <a:pt x="6897091" y="6275855"/>
                </a:cubicBezTo>
                <a:lnTo>
                  <a:pt x="6970088" y="6491590"/>
                </a:lnTo>
                <a:lnTo>
                  <a:pt x="0" y="64915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1AD1E-C87B-D74F-8571-718902A33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16"/>
            <a:ext cx="7328371" cy="1156635"/>
          </a:xfrm>
        </p:spPr>
        <p:txBody>
          <a:bodyPr/>
          <a:lstStyle/>
          <a:p>
            <a:r>
              <a:rPr lang="en-US"/>
              <a:t>We’re here to help!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29940-524F-824A-9FDD-A9CCF9377A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Poppins"/>
                <a:cs typeface="Poppins"/>
              </a:rPr>
              <a:t>Connect with your dedicated PCA to: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US" dirty="0">
                <a:latin typeface="Poppins"/>
                <a:cs typeface="Poppins"/>
              </a:rPr>
              <a:t>Learn more about your covered services and network of fertility specialists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US" dirty="0">
                <a:latin typeface="Poppins"/>
                <a:cs typeface="Poppins"/>
              </a:rPr>
              <a:t>Activate your Progyny benefit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US" sz="2000" b="1" dirty="0">
                <a:solidFill>
                  <a:srgbClr val="28282B"/>
                </a:solidFill>
                <a:latin typeface="Poppins"/>
                <a:cs typeface="Poppins"/>
              </a:rPr>
              <a:t>877.370.8951</a:t>
            </a:r>
            <a:endParaRPr lang="en-US" b="1" dirty="0">
              <a:highlight>
                <a:srgbClr val="FFFF00"/>
              </a:highlight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344041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1465E8-EF01-457E-6C1B-24B6D2343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219201"/>
            <a:ext cx="12192003" cy="52750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99E77F-296B-0446-8AAC-9BD14871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Progyny enables access to treatment for all paths to parenthood</a:t>
            </a:r>
            <a:endParaRPr lang="en-US">
              <a:latin typeface="Poppins" pitchFamily="2" charset="77"/>
              <a:cs typeface="Poppins" pitchFamily="2" charset="77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0E78F0C-0A5B-AFBB-9DA1-BF8D8542907C}"/>
              </a:ext>
            </a:extLst>
          </p:cNvPr>
          <p:cNvCxnSpPr>
            <a:cxnSpLocks/>
          </p:cNvCxnSpPr>
          <p:nvPr/>
        </p:nvCxnSpPr>
        <p:spPr>
          <a:xfrm>
            <a:off x="2730927" y="4782157"/>
            <a:ext cx="0" cy="1331099"/>
          </a:xfrm>
          <a:prstGeom prst="line">
            <a:avLst/>
          </a:prstGeom>
          <a:ln w="63500" cap="rnd">
            <a:solidFill>
              <a:schemeClr val="tx2">
                <a:lumMod val="20000"/>
                <a:lumOff val="8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6C9931F-0531-35FD-1416-776BC3B677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660" y="1422271"/>
            <a:ext cx="3142115" cy="3142636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FC46D-2F5B-6C99-BD97-0CDFE72181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023" y="3430290"/>
            <a:ext cx="2360700" cy="2361109"/>
          </a:xfrm>
          <a:prstGeom prst="ellipse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E2E447B4-8F91-0594-2F67-A044C8580392}"/>
              </a:ext>
            </a:extLst>
          </p:cNvPr>
          <p:cNvSpPr/>
          <p:nvPr/>
        </p:nvSpPr>
        <p:spPr>
          <a:xfrm>
            <a:off x="5680238" y="1215993"/>
            <a:ext cx="6531829" cy="5275043"/>
          </a:xfrm>
          <a:custGeom>
            <a:avLst/>
            <a:gdLst>
              <a:gd name="connsiteX0" fmla="*/ 0 w 6531829"/>
              <a:gd name="connsiteY0" fmla="*/ 0 h 5275042"/>
              <a:gd name="connsiteX1" fmla="*/ 2835502 w 6531829"/>
              <a:gd name="connsiteY1" fmla="*/ 0 h 5275042"/>
              <a:gd name="connsiteX2" fmla="*/ 3539588 w 6531829"/>
              <a:gd name="connsiteY2" fmla="*/ 0 h 5275042"/>
              <a:gd name="connsiteX3" fmla="*/ 6531829 w 6531829"/>
              <a:gd name="connsiteY3" fmla="*/ 0 h 5275042"/>
              <a:gd name="connsiteX4" fmla="*/ 6531829 w 6531829"/>
              <a:gd name="connsiteY4" fmla="*/ 5275042 h 5275042"/>
              <a:gd name="connsiteX5" fmla="*/ 3539588 w 6531829"/>
              <a:gd name="connsiteY5" fmla="*/ 5275042 h 5275042"/>
              <a:gd name="connsiteX6" fmla="*/ 2835502 w 6531829"/>
              <a:gd name="connsiteY6" fmla="*/ 5275042 h 5275042"/>
              <a:gd name="connsiteX7" fmla="*/ 401325 w 6531829"/>
              <a:gd name="connsiteY7" fmla="*/ 5275042 h 5275042"/>
              <a:gd name="connsiteX8" fmla="*/ 474620 w 6531829"/>
              <a:gd name="connsiteY8" fmla="*/ 5157199 h 5275042"/>
              <a:gd name="connsiteX9" fmla="*/ 1049016 w 6531829"/>
              <a:gd name="connsiteY9" fmla="*/ 2896927 h 5275042"/>
              <a:gd name="connsiteX10" fmla="*/ 68987 w 6531829"/>
              <a:gd name="connsiteY10" fmla="*/ 71899 h 527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31829" h="5275042">
                <a:moveTo>
                  <a:pt x="0" y="0"/>
                </a:moveTo>
                <a:lnTo>
                  <a:pt x="2835502" y="0"/>
                </a:lnTo>
                <a:lnTo>
                  <a:pt x="3539588" y="0"/>
                </a:lnTo>
                <a:lnTo>
                  <a:pt x="6531829" y="0"/>
                </a:lnTo>
                <a:lnTo>
                  <a:pt x="6531829" y="5275042"/>
                </a:lnTo>
                <a:lnTo>
                  <a:pt x="3539588" y="5275042"/>
                </a:lnTo>
                <a:lnTo>
                  <a:pt x="2835502" y="5275042"/>
                </a:lnTo>
                <a:lnTo>
                  <a:pt x="401325" y="5275042"/>
                </a:lnTo>
                <a:lnTo>
                  <a:pt x="474620" y="5157199"/>
                </a:lnTo>
                <a:cubicBezTo>
                  <a:pt x="834422" y="4534796"/>
                  <a:pt x="1049016" y="3749930"/>
                  <a:pt x="1049016" y="2896927"/>
                </a:cubicBezTo>
                <a:cubicBezTo>
                  <a:pt x="1049016" y="1759591"/>
                  <a:pt x="667515" y="743386"/>
                  <a:pt x="68987" y="7189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8DA48-731A-6047-04CE-4E00867D2C89}"/>
              </a:ext>
            </a:extLst>
          </p:cNvPr>
          <p:cNvSpPr txBox="1"/>
          <p:nvPr/>
        </p:nvSpPr>
        <p:spPr>
          <a:xfrm>
            <a:off x="7076830" y="1681179"/>
            <a:ext cx="4768487" cy="258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914332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srgbClr val="28282B"/>
                </a:solidFill>
                <a:latin typeface="Poppins" pitchFamily="2" charset="77"/>
                <a:cs typeface="Poppins" pitchFamily="2" charset="77"/>
                <a:sym typeface="Arial"/>
              </a:rPr>
              <a:t>1 in 5 women are impacted by fertility;</a:t>
            </a:r>
            <a:r>
              <a:rPr lang="en-US" sz="1867" baseline="30000" dirty="0">
                <a:solidFill>
                  <a:srgbClr val="28282B"/>
                </a:solidFill>
                <a:latin typeface="Poppins" pitchFamily="2" charset="77"/>
                <a:cs typeface="Poppins" pitchFamily="2" charset="77"/>
                <a:sym typeface="Arial"/>
              </a:rPr>
              <a:t> </a:t>
            </a:r>
            <a:r>
              <a:rPr lang="en-US" sz="1867" dirty="0">
                <a:solidFill>
                  <a:srgbClr val="28282B"/>
                </a:solidFill>
                <a:latin typeface="Poppins" pitchFamily="2" charset="77"/>
                <a:cs typeface="Poppins" pitchFamily="2" charset="77"/>
                <a:sym typeface="Arial"/>
              </a:rPr>
              <a:t>Black women 2x more likely</a:t>
            </a:r>
            <a:r>
              <a:rPr lang="en-US" sz="1867" baseline="30000" dirty="0">
                <a:solidFill>
                  <a:srgbClr val="28282B"/>
                </a:solidFill>
                <a:latin typeface="Poppins" pitchFamily="2" charset="77"/>
                <a:cs typeface="Poppins" pitchFamily="2" charset="77"/>
                <a:sym typeface="Arial"/>
              </a:rPr>
              <a:t>1</a:t>
            </a:r>
          </a:p>
          <a:p>
            <a:pPr marL="380990" indent="-380990" defTabSz="914332">
              <a:buFont typeface="Arial" panose="020B0604020202020204" pitchFamily="34" charset="0"/>
              <a:buChar char="•"/>
              <a:defRPr/>
            </a:pPr>
            <a:endParaRPr lang="en-US" sz="1867" baseline="30000" dirty="0">
              <a:solidFill>
                <a:srgbClr val="28282B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380990" indent="-380990" defTabSz="914332">
              <a:buFont typeface="Arial" panose="020B0604020202020204" pitchFamily="34" charset="0"/>
              <a:buChar char="•"/>
              <a:defRPr/>
            </a:pPr>
            <a:endParaRPr lang="en-US" sz="1867" baseline="30000" dirty="0">
              <a:solidFill>
                <a:srgbClr val="28282B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380990" indent="-380990" defTabSz="914332">
              <a:buFont typeface="Arial" panose="020B0604020202020204" pitchFamily="34" charset="0"/>
              <a:buChar char="•"/>
              <a:defRPr/>
            </a:pPr>
            <a:r>
              <a:rPr lang="en-US" sz="1867" dirty="0">
                <a:solidFill>
                  <a:srgbClr val="28282B"/>
                </a:solidFill>
                <a:latin typeface="Poppins" pitchFamily="2" charset="77"/>
                <a:cs typeface="Poppins" pitchFamily="2" charset="77"/>
                <a:sym typeface="Arial"/>
              </a:rPr>
              <a:t>1/3 of the time infertility is male-factor</a:t>
            </a:r>
            <a:r>
              <a:rPr lang="en-US" sz="1867" baseline="30000" dirty="0">
                <a:solidFill>
                  <a:srgbClr val="28282B"/>
                </a:solidFill>
                <a:latin typeface="Poppins" pitchFamily="2" charset="77"/>
                <a:cs typeface="Poppins" pitchFamily="2" charset="77"/>
                <a:sym typeface="Arial"/>
              </a:rPr>
              <a:t> 1</a:t>
            </a:r>
          </a:p>
          <a:p>
            <a:pPr marL="380990" indent="-380990" defTabSz="914332">
              <a:buFont typeface="Arial" panose="020B0604020202020204" pitchFamily="34" charset="0"/>
              <a:buChar char="•"/>
              <a:defRPr/>
            </a:pPr>
            <a:endParaRPr lang="en-US" sz="1867" baseline="30000" dirty="0">
              <a:solidFill>
                <a:srgbClr val="28282B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marL="380990" indent="-380990" defTabSz="914332">
              <a:buFont typeface="Arial" panose="020B0604020202020204" pitchFamily="34" charset="0"/>
              <a:buChar char="•"/>
              <a:defRPr/>
            </a:pPr>
            <a:endParaRPr lang="en-US" sz="1867" baseline="30000" dirty="0">
              <a:solidFill>
                <a:srgbClr val="28282B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algn="ctr" defTabSz="914332">
              <a:defRPr/>
            </a:pPr>
            <a:endParaRPr lang="en-US" sz="1867" dirty="0">
              <a:solidFill>
                <a:srgbClr val="28282B"/>
              </a:solidFill>
              <a:latin typeface="Poppins" pitchFamily="2" charset="77"/>
              <a:cs typeface="Poppins" pitchFamily="2" charset="77"/>
              <a:sym typeface="Arial"/>
            </a:endParaRPr>
          </a:p>
          <a:p>
            <a:pPr algn="ctr" defTabSz="914332">
              <a:defRPr/>
            </a:pPr>
            <a:endParaRPr lang="en-US" sz="1867" dirty="0">
              <a:solidFill>
                <a:srgbClr val="28282B"/>
              </a:solidFill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12C460-8A38-5541-13A4-C170E27AAFB6}"/>
              </a:ext>
            </a:extLst>
          </p:cNvPr>
          <p:cNvSpPr/>
          <p:nvPr/>
        </p:nvSpPr>
        <p:spPr>
          <a:xfrm>
            <a:off x="2920385" y="6540182"/>
            <a:ext cx="8074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39">
              <a:defRPr/>
            </a:pPr>
            <a:r>
              <a:rPr lang="en-US" sz="600" kern="0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1 CDC; infertility prevalence for heterosexual women, https://</a:t>
            </a:r>
            <a:r>
              <a:rPr lang="en-US" sz="600" kern="0" err="1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www.cdc.gov</a:t>
            </a:r>
            <a:r>
              <a:rPr lang="en-US" sz="600" kern="0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/</a:t>
            </a:r>
            <a:r>
              <a:rPr lang="en-US" sz="600" kern="0" err="1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reproductivehealth</a:t>
            </a:r>
            <a:r>
              <a:rPr lang="en-US" sz="600" kern="0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/features/what-is-infertility/</a:t>
            </a:r>
            <a:r>
              <a:rPr lang="en-US" sz="600" kern="0" err="1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index.html</a:t>
            </a:r>
            <a:r>
              <a:rPr lang="en-US" sz="600" kern="0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 | 2LGBTQ Family Building Survey, https://</a:t>
            </a:r>
            <a:r>
              <a:rPr lang="en-US" sz="600" kern="0" err="1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www.familyequality.org</a:t>
            </a:r>
            <a:r>
              <a:rPr lang="en-US" sz="600" kern="0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/resources/</a:t>
            </a:r>
            <a:r>
              <a:rPr lang="en-US" sz="600" kern="0" err="1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lgbtq</a:t>
            </a:r>
            <a:r>
              <a:rPr lang="en-US" sz="600" kern="0">
                <a:solidFill>
                  <a:srgbClr val="3959AB">
                    <a:lumMod val="60000"/>
                    <a:lumOff val="40000"/>
                  </a:srgbClr>
                </a:solidFill>
                <a:latin typeface="Poppins" pitchFamily="2" charset="77"/>
                <a:cs typeface="Poppins" pitchFamily="2" charset="77"/>
                <a:sym typeface="Arial"/>
              </a:rPr>
              <a:t>-family-building-survey/ </a:t>
            </a:r>
          </a:p>
        </p:txBody>
      </p:sp>
    </p:spTree>
    <p:extLst>
      <p:ext uri="{BB962C8B-B14F-4D97-AF65-F5344CB8AC3E}">
        <p14:creationId xmlns:p14="http://schemas.microsoft.com/office/powerpoint/2010/main" val="311436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844A22FB-00DB-3843-9DB4-0CF88B25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0959"/>
            <a:ext cx="12192004" cy="1545463"/>
          </a:xfrm>
        </p:spPr>
        <p:txBody>
          <a:bodyPr>
            <a:normAutofit/>
          </a:bodyPr>
          <a:lstStyle/>
          <a:p>
            <a:r>
              <a:rPr lang="en-US">
                <a:cs typeface="Calibri"/>
              </a:rPr>
              <a:t>Progyny fertility and family building</a:t>
            </a:r>
            <a:br>
              <a:rPr lang="en-US" sz="1100">
                <a:cs typeface="Calibri"/>
              </a:rPr>
            </a:br>
            <a:br>
              <a:rPr lang="en-US" sz="1100">
                <a:cs typeface="Calibri"/>
              </a:rPr>
            </a:br>
            <a:r>
              <a:rPr lang="en-US" sz="2100">
                <a:cs typeface="Calibri"/>
              </a:rPr>
              <a:t>Supporting preconception, fertility, adoption and surrogacy</a:t>
            </a:r>
            <a:endParaRPr lang="en-US" sz="21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0B36D9-915B-D4A9-980A-81A011A151B2}"/>
              </a:ext>
            </a:extLst>
          </p:cNvPr>
          <p:cNvGrpSpPr/>
          <p:nvPr/>
        </p:nvGrpSpPr>
        <p:grpSpPr>
          <a:xfrm>
            <a:off x="-223" y="805461"/>
            <a:ext cx="12192003" cy="6257563"/>
            <a:chOff x="-223" y="805461"/>
            <a:chExt cx="12192003" cy="62575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BD7C6C-06B7-CB6A-9814-99FF157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 amt="7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23" y="1455879"/>
              <a:ext cx="12192003" cy="5038363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3B7812-18F5-5B63-2E10-B18E08470641}"/>
                </a:ext>
              </a:extLst>
            </p:cNvPr>
            <p:cNvSpPr/>
            <p:nvPr/>
          </p:nvSpPr>
          <p:spPr>
            <a:xfrm>
              <a:off x="8323155" y="2822804"/>
              <a:ext cx="3310759" cy="2210322"/>
            </a:xfrm>
            <a:prstGeom prst="roundRect">
              <a:avLst>
                <a:gd name="adj" fmla="val 3143"/>
              </a:avLst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F971C2-9FCC-6D7F-5309-CE058342524E}"/>
                </a:ext>
              </a:extLst>
            </p:cNvPr>
            <p:cNvGrpSpPr/>
            <p:nvPr/>
          </p:nvGrpSpPr>
          <p:grpSpPr>
            <a:xfrm>
              <a:off x="955135" y="1606422"/>
              <a:ext cx="5900849" cy="4655641"/>
              <a:chOff x="920771" y="1796189"/>
              <a:chExt cx="5955185" cy="469850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910D6D8-9C14-1798-48E9-F2800AA8A03B}"/>
                  </a:ext>
                </a:extLst>
              </p:cNvPr>
              <p:cNvSpPr/>
              <p:nvPr/>
            </p:nvSpPr>
            <p:spPr>
              <a:xfrm>
                <a:off x="1469471" y="1796189"/>
                <a:ext cx="4698510" cy="46985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6059505-5432-B61B-0B46-5215F9542F6D}"/>
                  </a:ext>
                </a:extLst>
              </p:cNvPr>
              <p:cNvSpPr/>
              <p:nvPr/>
            </p:nvSpPr>
            <p:spPr>
              <a:xfrm>
                <a:off x="929930" y="3415373"/>
                <a:ext cx="1284475" cy="12844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69E5766-E523-015B-6A93-7E2925C5B99E}"/>
                  </a:ext>
                </a:extLst>
              </p:cNvPr>
              <p:cNvSpPr txBox="1"/>
              <p:nvPr/>
            </p:nvSpPr>
            <p:spPr>
              <a:xfrm>
                <a:off x="920771" y="3641412"/>
                <a:ext cx="1302792" cy="832398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08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Large, managed network</a:t>
                </a:r>
              </a:p>
              <a:p>
                <a:pPr marL="0" marR="0" lvl="0" indent="0" algn="ctr" defTabSz="121908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of top providers</a:t>
                </a: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CBCFB41-D2D0-C6B1-2A22-556215F83512}"/>
                  </a:ext>
                </a:extLst>
              </p:cNvPr>
              <p:cNvSpPr/>
              <p:nvPr/>
            </p:nvSpPr>
            <p:spPr>
              <a:xfrm>
                <a:off x="5527259" y="3415373"/>
                <a:ext cx="1284475" cy="12844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7ADC5AC-F487-76F3-2803-1E99202E380A}"/>
                  </a:ext>
                </a:extLst>
              </p:cNvPr>
              <p:cNvSpPr/>
              <p:nvPr/>
            </p:nvSpPr>
            <p:spPr>
              <a:xfrm>
                <a:off x="5463034" y="3700215"/>
                <a:ext cx="1412922" cy="714793"/>
              </a:xfrm>
              <a:prstGeom prst="rect">
                <a:avLst/>
              </a:prstGeom>
            </p:spPr>
            <p:txBody>
              <a:bodyPr wrap="square" lIns="121920" tIns="60960" rIns="121920" bIns="60960" anchor="t">
                <a:spAutoFit/>
              </a:bodyPr>
              <a:lstStyle/>
              <a:p>
                <a:pPr marL="0" marR="0" lvl="0" indent="0" algn="ctr" defTabSz="8127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Personalized support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 </a:t>
                </a: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Dedicated PCA and digital companion</a:t>
                </a: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4795A18-32E1-7387-C9DA-F2FFE66911F3}"/>
                  </a:ext>
                </a:extLst>
              </p:cNvPr>
              <p:cNvSpPr txBox="1"/>
              <p:nvPr/>
            </p:nvSpPr>
            <p:spPr>
              <a:xfrm>
                <a:off x="2596588" y="2035308"/>
                <a:ext cx="2397296" cy="487736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8127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Comprehensive, equitable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benefit design</a:t>
                </a:r>
                <a:endPara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3DBD057-AB56-8474-06D3-9AE30DA81E18}"/>
                  </a:ext>
                </a:extLst>
              </p:cNvPr>
              <p:cNvSpPr txBox="1"/>
              <p:nvPr/>
            </p:nvSpPr>
            <p:spPr>
              <a:xfrm>
                <a:off x="2832937" y="5874417"/>
                <a:ext cx="1924598" cy="510799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 rtlCol="0" anchor="t">
                <a:spAutoFit/>
              </a:bodyPr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8127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Integrated medical and Rx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43D99D-1932-6079-FB69-1CC0C72CD4C8}"/>
                  </a:ext>
                </a:extLst>
              </p:cNvPr>
              <p:cNvSpPr txBox="1"/>
              <p:nvPr/>
            </p:nvSpPr>
            <p:spPr>
              <a:xfrm>
                <a:off x="3251699" y="3664677"/>
                <a:ext cx="1134056" cy="820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Connected</a:t>
                </a:r>
                <a:b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</a:br>
                <a:r>
                  <a:rPr kumimoji="0" lang="en-US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tech platform </a:t>
                </a: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B"/>
                    </a:solidFill>
                    <a:effectLst/>
                    <a:uLnTx/>
                    <a:uFillTx/>
                    <a:latin typeface="Poppins" pitchFamily="2" charset="77"/>
                    <a:ea typeface="+mn-ea"/>
                    <a:cs typeface="Poppins" pitchFamily="2" charset="77"/>
                  </a:rPr>
                  <a:t>enabling data sharing across entire benefit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BA408CE-5CA7-BC68-EB70-3B3903C7E4A4}"/>
                  </a:ext>
                </a:extLst>
              </p:cNvPr>
              <p:cNvGrpSpPr/>
              <p:nvPr/>
            </p:nvGrpSpPr>
            <p:grpSpPr>
              <a:xfrm>
                <a:off x="2182398" y="2468632"/>
                <a:ext cx="3272657" cy="3265261"/>
                <a:chOff x="1412058" y="2577250"/>
                <a:chExt cx="2975143" cy="2968419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CDD6F449-7CA1-E5EE-E720-49D6F4F25209}"/>
                    </a:ext>
                  </a:extLst>
                </p:cNvPr>
                <p:cNvSpPr/>
                <p:nvPr/>
              </p:nvSpPr>
              <p:spPr>
                <a:xfrm>
                  <a:off x="1828005" y="2960493"/>
                  <a:ext cx="2175956" cy="2175956"/>
                </a:xfrm>
                <a:prstGeom prst="ellipse">
                  <a:avLst/>
                </a:prstGeom>
                <a:noFill/>
                <a:ln w="127000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47644AE-1910-BA94-A0A9-2339B207537E}"/>
                    </a:ext>
                  </a:extLst>
                </p:cNvPr>
                <p:cNvSpPr/>
                <p:nvPr/>
              </p:nvSpPr>
              <p:spPr>
                <a:xfrm>
                  <a:off x="1412058" y="3636664"/>
                  <a:ext cx="823614" cy="823614"/>
                </a:xfrm>
                <a:prstGeom prst="ellipse">
                  <a:avLst/>
                </a:prstGeom>
                <a:solidFill>
                  <a:schemeClr val="bg1"/>
                </a:solidFill>
                <a:ln w="127000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71F4A08-D4CF-5C5C-2255-CABADC9B1FFF}"/>
                    </a:ext>
                  </a:extLst>
                </p:cNvPr>
                <p:cNvSpPr/>
                <p:nvPr/>
              </p:nvSpPr>
              <p:spPr>
                <a:xfrm>
                  <a:off x="3563587" y="3636664"/>
                  <a:ext cx="823614" cy="823614"/>
                </a:xfrm>
                <a:prstGeom prst="ellipse">
                  <a:avLst/>
                </a:prstGeom>
                <a:solidFill>
                  <a:schemeClr val="bg1"/>
                </a:solidFill>
                <a:ln w="127000"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85D486A7-870E-F477-C106-40BAA06D34BF}"/>
                    </a:ext>
                  </a:extLst>
                </p:cNvPr>
                <p:cNvSpPr/>
                <p:nvPr/>
              </p:nvSpPr>
              <p:spPr>
                <a:xfrm>
                  <a:off x="2504176" y="2577250"/>
                  <a:ext cx="823614" cy="823614"/>
                </a:xfrm>
                <a:prstGeom prst="ellipse">
                  <a:avLst/>
                </a:prstGeom>
                <a:solidFill>
                  <a:schemeClr val="bg1"/>
                </a:solidFill>
                <a:ln w="1270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E16BDEB3-BFBC-602A-FBEF-B6B32D911769}"/>
                    </a:ext>
                  </a:extLst>
                </p:cNvPr>
                <p:cNvSpPr/>
                <p:nvPr/>
              </p:nvSpPr>
              <p:spPr>
                <a:xfrm>
                  <a:off x="2504176" y="4722055"/>
                  <a:ext cx="823614" cy="823614"/>
                </a:xfrm>
                <a:prstGeom prst="ellipse">
                  <a:avLst/>
                </a:prstGeom>
                <a:solidFill>
                  <a:schemeClr val="bg1"/>
                </a:solidFill>
                <a:ln w="1270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C9F93D9-2EDE-F41B-DD67-4F58C807A21C}"/>
                  </a:ext>
                </a:extLst>
              </p:cNvPr>
              <p:cNvGrpSpPr/>
              <p:nvPr/>
            </p:nvGrpSpPr>
            <p:grpSpPr>
              <a:xfrm>
                <a:off x="3463006" y="2665577"/>
                <a:ext cx="774232" cy="516155"/>
                <a:chOff x="3141722" y="2661459"/>
                <a:chExt cx="774232" cy="516155"/>
              </a:xfrm>
            </p:grpSpPr>
            <p:pic>
              <p:nvPicPr>
                <p:cNvPr id="40" name="Graphic 39" descr="Woman outline">
                  <a:extLst>
                    <a:ext uri="{FF2B5EF4-FFF2-40B4-BE49-F238E27FC236}">
                      <a16:creationId xmlns:a16="http://schemas.microsoft.com/office/drawing/2014/main" id="{CBC08A27-BE89-A5D8-DEA7-00D7DAC308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1722" y="2661459"/>
                  <a:ext cx="516155" cy="516155"/>
                </a:xfrm>
                <a:prstGeom prst="rect">
                  <a:avLst/>
                </a:prstGeom>
              </p:spPr>
            </p:pic>
            <p:pic>
              <p:nvPicPr>
                <p:cNvPr id="42" name="Graphic 41" descr="Man outline">
                  <a:extLst>
                    <a:ext uri="{FF2B5EF4-FFF2-40B4-BE49-F238E27FC236}">
                      <a16:creationId xmlns:a16="http://schemas.microsoft.com/office/drawing/2014/main" id="{908078E7-DB81-4C61-5C35-5FC2C0C1B1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9799" y="2661459"/>
                  <a:ext cx="516155" cy="516155"/>
                </a:xfrm>
                <a:prstGeom prst="rect">
                  <a:avLst/>
                </a:prstGeom>
              </p:spPr>
            </p:pic>
          </p:grpSp>
          <p:sp>
            <p:nvSpPr>
              <p:cNvPr id="44" name="Cross 43">
                <a:extLst>
                  <a:ext uri="{FF2B5EF4-FFF2-40B4-BE49-F238E27FC236}">
                    <a16:creationId xmlns:a16="http://schemas.microsoft.com/office/drawing/2014/main" id="{E10611BD-4A4B-3BEE-1DF9-160A930CDCB5}"/>
                  </a:ext>
                </a:extLst>
              </p:cNvPr>
              <p:cNvSpPr/>
              <p:nvPr/>
            </p:nvSpPr>
            <p:spPr>
              <a:xfrm>
                <a:off x="3671949" y="5118485"/>
                <a:ext cx="356347" cy="356347"/>
              </a:xfrm>
              <a:prstGeom prst="plus">
                <a:avLst>
                  <a:gd name="adj" fmla="val 33235"/>
                </a:avLst>
              </a:prstGeom>
              <a:noFill/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7" name="Graphic 46" descr="Female Profile outline">
                <a:extLst>
                  <a:ext uri="{FF2B5EF4-FFF2-40B4-BE49-F238E27FC236}">
                    <a16:creationId xmlns:a16="http://schemas.microsoft.com/office/drawing/2014/main" id="{FA4B2344-F88F-A18D-E55D-5FBBD445F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722114" y="3771643"/>
                <a:ext cx="573082" cy="573082"/>
              </a:xfrm>
              <a:prstGeom prst="rect">
                <a:avLst/>
              </a:prstGeom>
            </p:spPr>
          </p:pic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DA1B43E8-CD0E-9699-C07B-858CA4E630AD}"/>
                  </a:ext>
                </a:extLst>
              </p:cNvPr>
              <p:cNvGrpSpPr/>
              <p:nvPr/>
            </p:nvGrpSpPr>
            <p:grpSpPr>
              <a:xfrm>
                <a:off x="3818726" y="3479172"/>
                <a:ext cx="0" cy="1227511"/>
                <a:chOff x="4030220" y="3479172"/>
                <a:chExt cx="0" cy="1227511"/>
              </a:xfrm>
            </p:grpSpPr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DA72B620-D94B-201C-FA26-049756E3B1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0220" y="4499897"/>
                  <a:ext cx="0" cy="2067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90000"/>
                      <a:lumOff val="10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AB0F9BAD-E8DF-E228-1464-F824F959BE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0220" y="3479172"/>
                  <a:ext cx="0" cy="2067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90000"/>
                      <a:lumOff val="10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14C1F32-FFF4-709F-D782-01870F1EA9DE}"/>
                  </a:ext>
                </a:extLst>
              </p:cNvPr>
              <p:cNvGrpSpPr/>
              <p:nvPr/>
            </p:nvGrpSpPr>
            <p:grpSpPr>
              <a:xfrm>
                <a:off x="3159394" y="4079565"/>
                <a:ext cx="1318665" cy="0"/>
                <a:chOff x="3358399" y="4079565"/>
                <a:chExt cx="1318665" cy="0"/>
              </a:xfrm>
            </p:grpSpPr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5DBA7C6B-6F8A-BD85-E04D-39A3B7302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3452392" y="3985572"/>
                  <a:ext cx="0" cy="1879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90000"/>
                      <a:lumOff val="10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61C12BA2-9DE6-E191-B9A5-14DF1E2A3A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583071" y="3985572"/>
                  <a:ext cx="0" cy="18798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90000"/>
                      <a:lumOff val="10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2" name="Graphic 61" descr="Doctor female outline">
                <a:extLst>
                  <a:ext uri="{FF2B5EF4-FFF2-40B4-BE49-F238E27FC236}">
                    <a16:creationId xmlns:a16="http://schemas.microsoft.com/office/drawing/2014/main" id="{1A1902DF-FFB1-1A4A-5DDC-A3E40F4A0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315516" y="3771643"/>
                <a:ext cx="614206" cy="614206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1F6A61-C305-C420-AEEA-8035B125CF28}"/>
                </a:ext>
              </a:extLst>
            </p:cNvPr>
            <p:cNvSpPr txBox="1"/>
            <p:nvPr/>
          </p:nvSpPr>
          <p:spPr>
            <a:xfrm>
              <a:off x="8440027" y="3017613"/>
              <a:ext cx="3095673" cy="18361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35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Superior clinical outcomes</a:t>
              </a:r>
            </a:p>
            <a:p>
              <a:pPr marL="285115" marR="0" lvl="0" indent="-169545" algn="l" defTabSz="91435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More live births</a:t>
              </a: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/>
                <a:cs typeface="Poppins"/>
              </a:endParaRPr>
            </a:p>
            <a:p>
              <a:pPr marL="285115" indent="-169545" defTabSz="914355">
                <a:lnSpc>
                  <a:spcPct val="9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Faster time to pregnancy</a:t>
              </a:r>
              <a:r>
                <a:rPr lang="en-US" sz="1400">
                  <a:solidFill>
                    <a:srgbClr val="28282B"/>
                  </a:solidFill>
                  <a:latin typeface="Poppins"/>
                  <a:cs typeface="Poppins"/>
                </a:rPr>
                <a:t> </a:t>
              </a: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endParaRPr>
            </a:p>
            <a:p>
              <a:pPr marL="285115" marR="0" lvl="0" indent="-169545" algn="l" defTabSz="91435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Fewer miscarriages</a:t>
              </a: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/>
                <a:cs typeface="Poppins"/>
              </a:endParaRPr>
            </a:p>
            <a:p>
              <a:pPr marL="285115" marR="0" lvl="0" indent="-169545" algn="l" defTabSz="91435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Fewer twins and triplets</a:t>
              </a:r>
              <a:endParaRPr lang="en-US" sz="1400" b="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/>
                <a:cs typeface="Poppins"/>
              </a:endParaRPr>
            </a:p>
            <a:p>
              <a:pPr marL="285115" marR="0" lvl="0" indent="-169545" algn="l" defTabSz="91435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Better-supported employees, </a:t>
              </a:r>
              <a:br>
                <a:rPr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Poppins" pitchFamily="2" charset="77"/>
                  <a:cs typeface="Poppins" pitchFamily="2" charset="77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/>
                  <a:cs typeface="Poppins"/>
                </a:rPr>
                <a:t>high employee satisfaction</a:t>
              </a:r>
              <a:endParaRPr lang="en-US" sz="1400" b="1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8E52E0-44CA-A88B-269C-A019E15045EF}"/>
                </a:ext>
              </a:extLst>
            </p:cNvPr>
            <p:cNvCxnSpPr>
              <a:cxnSpLocks/>
            </p:cNvCxnSpPr>
            <p:nvPr/>
          </p:nvCxnSpPr>
          <p:spPr>
            <a:xfrm>
              <a:off x="7379096" y="3890794"/>
              <a:ext cx="818973" cy="0"/>
            </a:xfrm>
            <a:prstGeom prst="line">
              <a:avLst/>
            </a:prstGeom>
            <a:noFill/>
            <a:ln w="11430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08AB1CE0-C6B1-CAA0-8903-DAB61A0A0E05}"/>
                </a:ext>
              </a:extLst>
            </p:cNvPr>
            <p:cNvSpPr/>
            <p:nvPr/>
          </p:nvSpPr>
          <p:spPr>
            <a:xfrm rot="2700000">
              <a:off x="888842" y="805462"/>
              <a:ext cx="6257562" cy="6257562"/>
            </a:xfrm>
            <a:prstGeom prst="arc">
              <a:avLst/>
            </a:prstGeom>
            <a:noFill/>
            <a:ln w="11430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DCD2B7F-3819-35E2-BD90-E5AEE1D4D375}"/>
                </a:ext>
              </a:extLst>
            </p:cNvPr>
            <p:cNvSpPr/>
            <p:nvPr/>
          </p:nvSpPr>
          <p:spPr>
            <a:xfrm rot="18900000" flipH="1">
              <a:off x="485244" y="805461"/>
              <a:ext cx="6257562" cy="6257562"/>
            </a:xfrm>
            <a:prstGeom prst="arc">
              <a:avLst/>
            </a:prstGeom>
            <a:noFill/>
            <a:ln w="114300">
              <a:solidFill>
                <a:schemeClr val="bg1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C6514D3-6513-B748-1AC8-853C80734984}"/>
              </a:ext>
            </a:extLst>
          </p:cNvPr>
          <p:cNvSpPr txBox="1">
            <a:spLocks/>
          </p:cNvSpPr>
          <p:nvPr/>
        </p:nvSpPr>
        <p:spPr>
          <a:xfrm>
            <a:off x="387725" y="6178123"/>
            <a:ext cx="11250094" cy="320089"/>
          </a:xfrm>
          <a:prstGeom prst="rect">
            <a:avLst/>
          </a:prstGeom>
        </p:spPr>
        <p:txBody>
          <a:bodyPr anchor="t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Note: All percentages are comparing Progyny to national averages.  Progyny represents Progyny in-network provider clinic averages for Progyny members only based on the 12-month period ended December 31, 2021.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each Progyny outcome presented, the p-value when compared to the national average is &lt;0.0001. |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GB" sz="7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Calculated based on the Society for Assisted Reproductive Technology, or SART, 2019 National Summary Report, finalized in 2022 | 2 Calculated based on CDC, 2020 National Summary and Clinic Data Sets, published in 2022</a:t>
            </a:r>
          </a:p>
        </p:txBody>
      </p:sp>
    </p:spTree>
    <p:extLst>
      <p:ext uri="{BB962C8B-B14F-4D97-AF65-F5344CB8AC3E}">
        <p14:creationId xmlns:p14="http://schemas.microsoft.com/office/powerpoint/2010/main" val="383269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0BBEE06-3D32-1572-5D48-0E33C884C3F5}"/>
              </a:ext>
            </a:extLst>
          </p:cNvPr>
          <p:cNvSpPr/>
          <p:nvPr/>
        </p:nvSpPr>
        <p:spPr>
          <a:xfrm rot="16200000" flipH="1">
            <a:off x="5304527" y="-3778497"/>
            <a:ext cx="1582951" cy="12191999"/>
          </a:xfrm>
          <a:custGeom>
            <a:avLst/>
            <a:gdLst>
              <a:gd name="connsiteX0" fmla="*/ 0 w 2330022"/>
              <a:gd name="connsiteY0" fmla="*/ 6096003 h 12191999"/>
              <a:gd name="connsiteX1" fmla="*/ 296346 w 2330022"/>
              <a:gd name="connsiteY1" fmla="*/ 11786825 h 12191999"/>
              <a:gd name="connsiteX2" fmla="*/ 343567 w 2330022"/>
              <a:gd name="connsiteY2" fmla="*/ 12191999 h 12191999"/>
              <a:gd name="connsiteX3" fmla="*/ 2330022 w 2330022"/>
              <a:gd name="connsiteY3" fmla="*/ 12191999 h 12191999"/>
              <a:gd name="connsiteX4" fmla="*/ 2330022 w 2330022"/>
              <a:gd name="connsiteY4" fmla="*/ 0 h 12191999"/>
              <a:gd name="connsiteX5" fmla="*/ 343567 w 2330022"/>
              <a:gd name="connsiteY5" fmla="*/ 0 h 12191999"/>
              <a:gd name="connsiteX6" fmla="*/ 296346 w 2330022"/>
              <a:gd name="connsiteY6" fmla="*/ 405181 h 12191999"/>
              <a:gd name="connsiteX7" fmla="*/ 0 w 2330022"/>
              <a:gd name="connsiteY7" fmla="*/ 6096003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0022" h="12191999">
                <a:moveTo>
                  <a:pt x="0" y="6096003"/>
                </a:moveTo>
                <a:cubicBezTo>
                  <a:pt x="0" y="8077727"/>
                  <a:pt x="103752" y="9989096"/>
                  <a:pt x="296346" y="11786825"/>
                </a:cubicBezTo>
                <a:lnTo>
                  <a:pt x="343567" y="12191999"/>
                </a:lnTo>
                <a:lnTo>
                  <a:pt x="2330022" y="12191999"/>
                </a:lnTo>
                <a:lnTo>
                  <a:pt x="2330022" y="0"/>
                </a:lnTo>
                <a:lnTo>
                  <a:pt x="343567" y="0"/>
                </a:lnTo>
                <a:lnTo>
                  <a:pt x="296346" y="405181"/>
                </a:lnTo>
                <a:cubicBezTo>
                  <a:pt x="103752" y="2202910"/>
                  <a:pt x="0" y="4114279"/>
                  <a:pt x="0" y="6096003"/>
                </a:cubicBezTo>
                <a:close/>
              </a:path>
            </a:pathLst>
          </a:cu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9E77F-296B-0446-8AAC-9BD14871E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267"/>
            <a:ext cx="12192004" cy="1158240"/>
          </a:xfrm>
        </p:spPr>
        <p:txBody>
          <a:bodyPr/>
          <a:lstStyle/>
          <a:p>
            <a:r>
              <a:rPr lang="en-US"/>
              <a:t>Superior outcomes delivering</a:t>
            </a:r>
            <a:br>
              <a:rPr lang="en-US"/>
            </a:br>
            <a:r>
              <a:rPr lang="en-US"/>
              <a:t>more healthy pregnancies and babies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D8A74D-E687-D9D0-D1A8-568DD2F8C4E2}"/>
              </a:ext>
            </a:extLst>
          </p:cNvPr>
          <p:cNvGrpSpPr/>
          <p:nvPr/>
        </p:nvGrpSpPr>
        <p:grpSpPr>
          <a:xfrm>
            <a:off x="6677443" y="1397128"/>
            <a:ext cx="2898003" cy="686624"/>
            <a:chOff x="6863960" y="1311195"/>
            <a:chExt cx="2898003" cy="68662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C9897C8-8AFA-2787-7BD3-EF861A172861}"/>
                </a:ext>
              </a:extLst>
            </p:cNvPr>
            <p:cNvSpPr/>
            <p:nvPr/>
          </p:nvSpPr>
          <p:spPr>
            <a:xfrm>
              <a:off x="6863960" y="1311195"/>
              <a:ext cx="2898003" cy="686624"/>
            </a:xfrm>
            <a:prstGeom prst="roundRect">
              <a:avLst>
                <a:gd name="adj" fmla="val 10943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248D2A-D407-3FFE-8425-2C760C54DE1D}"/>
                </a:ext>
              </a:extLst>
            </p:cNvPr>
            <p:cNvSpPr txBox="1"/>
            <p:nvPr/>
          </p:nvSpPr>
          <p:spPr>
            <a:xfrm>
              <a:off x="6863960" y="1408286"/>
              <a:ext cx="289800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Fewer high-risk pregnancies and NICU visits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2C65C8-A347-6DBC-8EA0-8E0941E7001C}"/>
              </a:ext>
            </a:extLst>
          </p:cNvPr>
          <p:cNvGrpSpPr/>
          <p:nvPr/>
        </p:nvGrpSpPr>
        <p:grpSpPr>
          <a:xfrm>
            <a:off x="3986078" y="1397128"/>
            <a:ext cx="2007469" cy="686624"/>
            <a:chOff x="699067" y="1311195"/>
            <a:chExt cx="2007469" cy="68662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263BC1F-FBD0-5025-4798-CEF41817F69E}"/>
                </a:ext>
              </a:extLst>
            </p:cNvPr>
            <p:cNvSpPr/>
            <p:nvPr/>
          </p:nvSpPr>
          <p:spPr>
            <a:xfrm>
              <a:off x="699067" y="1311195"/>
              <a:ext cx="2007469" cy="686624"/>
            </a:xfrm>
            <a:prstGeom prst="roundRect">
              <a:avLst>
                <a:gd name="adj" fmla="val 10943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A862EB-8C73-BE22-0CB6-41D80DB649B4}"/>
                </a:ext>
              </a:extLst>
            </p:cNvPr>
            <p:cNvSpPr txBox="1"/>
            <p:nvPr/>
          </p:nvSpPr>
          <p:spPr>
            <a:xfrm>
              <a:off x="699067" y="1392897"/>
              <a:ext cx="2007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More healthy babies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FBBDEF-22E3-9C38-B483-E6131D03F666}"/>
              </a:ext>
            </a:extLst>
          </p:cNvPr>
          <p:cNvGrpSpPr/>
          <p:nvPr/>
        </p:nvGrpSpPr>
        <p:grpSpPr>
          <a:xfrm>
            <a:off x="1294713" y="1397128"/>
            <a:ext cx="2007469" cy="686624"/>
            <a:chOff x="4308105" y="1311195"/>
            <a:chExt cx="2007469" cy="686624"/>
          </a:xfrm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75FA84CA-7E76-4AD7-98B7-A121BC7FA564}"/>
                </a:ext>
              </a:extLst>
            </p:cNvPr>
            <p:cNvSpPr/>
            <p:nvPr/>
          </p:nvSpPr>
          <p:spPr>
            <a:xfrm>
              <a:off x="4308105" y="1311195"/>
              <a:ext cx="2007469" cy="686624"/>
            </a:xfrm>
            <a:prstGeom prst="roundRect">
              <a:avLst>
                <a:gd name="adj" fmla="val 10943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D6E1FA5E-FD6F-86EB-7C08-BD481B0C4F19}"/>
                </a:ext>
              </a:extLst>
            </p:cNvPr>
            <p:cNvSpPr txBox="1"/>
            <p:nvPr/>
          </p:nvSpPr>
          <p:spPr>
            <a:xfrm>
              <a:off x="4308105" y="1392897"/>
              <a:ext cx="2007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More healthy pregnancies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9ADBDF6-CCB2-765C-9630-2BA57C21421D}"/>
              </a:ext>
            </a:extLst>
          </p:cNvPr>
          <p:cNvGrpSpPr/>
          <p:nvPr/>
        </p:nvGrpSpPr>
        <p:grpSpPr>
          <a:xfrm>
            <a:off x="2299147" y="2083752"/>
            <a:ext cx="724522" cy="320565"/>
            <a:chOff x="4182242" y="1997819"/>
            <a:chExt cx="1622210" cy="380484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8411D0E5-7696-53E2-94E9-99A978D49A87}"/>
                </a:ext>
              </a:extLst>
            </p:cNvPr>
            <p:cNvCxnSpPr/>
            <p:nvPr/>
          </p:nvCxnSpPr>
          <p:spPr>
            <a:xfrm>
              <a:off x="4182387" y="1997819"/>
              <a:ext cx="0" cy="18879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5150ED6-D76C-6F94-F9CA-1058A5CEE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2242" y="2186609"/>
              <a:ext cx="1622210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06F1BA47-8D40-100E-8DF2-CD4954704DFB}"/>
                </a:ext>
              </a:extLst>
            </p:cNvPr>
            <p:cNvCxnSpPr/>
            <p:nvPr/>
          </p:nvCxnSpPr>
          <p:spPr>
            <a:xfrm>
              <a:off x="5804452" y="2189513"/>
              <a:ext cx="0" cy="18879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DDC72E8-2167-8E10-F823-E30E734E23F6}"/>
              </a:ext>
            </a:extLst>
          </p:cNvPr>
          <p:cNvGrpSpPr/>
          <p:nvPr/>
        </p:nvGrpSpPr>
        <p:grpSpPr>
          <a:xfrm flipH="1">
            <a:off x="-2377443" y="2083752"/>
            <a:ext cx="1622210" cy="380484"/>
            <a:chOff x="4182242" y="1997819"/>
            <a:chExt cx="1622210" cy="380484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15216D8C-826E-3C9A-07E9-DD0FF5AE267F}"/>
                </a:ext>
              </a:extLst>
            </p:cNvPr>
            <p:cNvCxnSpPr/>
            <p:nvPr/>
          </p:nvCxnSpPr>
          <p:spPr>
            <a:xfrm>
              <a:off x="4182387" y="1997819"/>
              <a:ext cx="0" cy="18879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B97B6E0-5233-F53F-1167-17C46F7E8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2242" y="2186609"/>
              <a:ext cx="1622210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E83E35F-9FD8-FCEC-0318-70F4ADEF665D}"/>
                </a:ext>
              </a:extLst>
            </p:cNvPr>
            <p:cNvCxnSpPr/>
            <p:nvPr/>
          </p:nvCxnSpPr>
          <p:spPr>
            <a:xfrm>
              <a:off x="5804452" y="2189513"/>
              <a:ext cx="0" cy="18879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5BF12F-F834-7B47-DD5C-B14C0D24617F}"/>
              </a:ext>
            </a:extLst>
          </p:cNvPr>
          <p:cNvGrpSpPr/>
          <p:nvPr/>
        </p:nvGrpSpPr>
        <p:grpSpPr>
          <a:xfrm>
            <a:off x="8139884" y="2083752"/>
            <a:ext cx="724102" cy="320565"/>
            <a:chOff x="4182242" y="1997819"/>
            <a:chExt cx="1622210" cy="38048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77FD4C6-0FC2-081A-E01E-8179D56BF779}"/>
                </a:ext>
              </a:extLst>
            </p:cNvPr>
            <p:cNvCxnSpPr/>
            <p:nvPr/>
          </p:nvCxnSpPr>
          <p:spPr>
            <a:xfrm>
              <a:off x="4182387" y="1997819"/>
              <a:ext cx="0" cy="18879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7BAD090-87BC-9519-4A44-85A63CAE7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82242" y="2186609"/>
              <a:ext cx="1622210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4C35C9-A931-0DCD-8856-8026E2835FD5}"/>
                </a:ext>
              </a:extLst>
            </p:cNvPr>
            <p:cNvCxnSpPr/>
            <p:nvPr/>
          </p:nvCxnSpPr>
          <p:spPr>
            <a:xfrm>
              <a:off x="5804452" y="2189513"/>
              <a:ext cx="0" cy="18879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BA89FD-2A8C-1B43-C438-D20BF1E2DA36}"/>
              </a:ext>
            </a:extLst>
          </p:cNvPr>
          <p:cNvCxnSpPr>
            <a:cxnSpLocks/>
          </p:cNvCxnSpPr>
          <p:nvPr/>
        </p:nvCxnSpPr>
        <p:spPr>
          <a:xfrm>
            <a:off x="4989812" y="2083752"/>
            <a:ext cx="0" cy="320565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9EAFB3-6696-6ECC-FCF2-749C7CC321AC}"/>
              </a:ext>
            </a:extLst>
          </p:cNvPr>
          <p:cNvSpPr txBox="1"/>
          <p:nvPr/>
        </p:nvSpPr>
        <p:spPr>
          <a:xfrm>
            <a:off x="296392" y="6075336"/>
            <a:ext cx="10893275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" b="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Out of network clinic average  |  National Average  |  In-network clinic average for all patients (includes non-Progyny patients at clinic)  |  Only Progyny Patients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26750A-882C-CE93-D581-A19B26215DCB}"/>
              </a:ext>
            </a:extLst>
          </p:cNvPr>
          <p:cNvGrpSpPr/>
          <p:nvPr/>
        </p:nvGrpSpPr>
        <p:grpSpPr>
          <a:xfrm>
            <a:off x="395110" y="2422477"/>
            <a:ext cx="9195073" cy="3513113"/>
            <a:chOff x="395110" y="2422477"/>
            <a:chExt cx="9195073" cy="3513113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C8A8581-3007-C302-72C9-0251F544FEC2}"/>
                </a:ext>
              </a:extLst>
            </p:cNvPr>
            <p:cNvGrpSpPr/>
            <p:nvPr/>
          </p:nvGrpSpPr>
          <p:grpSpPr>
            <a:xfrm>
              <a:off x="395110" y="2440859"/>
              <a:ext cx="1596664" cy="3494730"/>
              <a:chOff x="477855" y="1381404"/>
              <a:chExt cx="1441497" cy="2872700"/>
            </a:xfrm>
          </p:grpSpPr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4C38A5F5-032C-2794-E67F-0025445DDD20}"/>
                  </a:ext>
                </a:extLst>
              </p:cNvPr>
              <p:cNvSpPr txBox="1"/>
              <p:nvPr/>
            </p:nvSpPr>
            <p:spPr>
              <a:xfrm>
                <a:off x="618463" y="1381404"/>
                <a:ext cx="1224286" cy="475485"/>
              </a:xfrm>
              <a:prstGeom prst="rect">
                <a:avLst/>
              </a:prstGeom>
              <a:noFill/>
            </p:spPr>
            <p:txBody>
              <a:bodyPr vert="horz" wrap="square" lIns="80683" tIns="32273" rIns="32273" bIns="32273" rtlCol="0" anchor="t" anchorCtr="0">
                <a:noAutofit/>
              </a:bodyPr>
              <a:lstStyle/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2"/>
                    </a:solidFill>
                    <a:latin typeface="Poppins" pitchFamily="2" charset="77"/>
                    <a:cs typeface="Poppins" pitchFamily="2" charset="77"/>
                  </a:rPr>
                  <a:t>17% higher</a:t>
                </a:r>
              </a:p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pregnancy rate</a:t>
                </a:r>
                <a:b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</a:b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per IVF transfer</a:t>
                </a:r>
                <a:r>
                  <a:rPr lang="en-US" sz="1050" baseline="3000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1</a:t>
                </a:r>
              </a:p>
            </p:txBody>
          </p:sp>
          <p:grpSp>
            <p:nvGrpSpPr>
              <p:cNvPr id="310" name="Group 309">
                <a:extLst>
                  <a:ext uri="{FF2B5EF4-FFF2-40B4-BE49-F238E27FC236}">
                    <a16:creationId xmlns:a16="http://schemas.microsoft.com/office/drawing/2014/main" id="{C51E3778-D090-4574-3D64-4ED129A14E3D}"/>
                  </a:ext>
                </a:extLst>
              </p:cNvPr>
              <p:cNvGrpSpPr/>
              <p:nvPr/>
            </p:nvGrpSpPr>
            <p:grpSpPr>
              <a:xfrm>
                <a:off x="1000715" y="1939926"/>
                <a:ext cx="751886" cy="403225"/>
                <a:chOff x="1000714" y="1939925"/>
                <a:chExt cx="751886" cy="403225"/>
              </a:xfrm>
            </p:grpSpPr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AD6434D8-04EE-7E2D-3303-DD37DAB163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0" cy="40322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C2A9455D-C738-246D-5D2F-DE56F9FC94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75188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6C967EF4-AAD1-5CD8-151A-112BD66F43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2600" y="1939925"/>
                  <a:ext cx="0" cy="14605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2E793DE1-6DF1-703A-F5AC-3D3A00D99C36}"/>
                  </a:ext>
                </a:extLst>
              </p:cNvPr>
              <p:cNvGrpSpPr/>
              <p:nvPr/>
            </p:nvGrpSpPr>
            <p:grpSpPr>
              <a:xfrm>
                <a:off x="477855" y="2513427"/>
                <a:ext cx="329184" cy="1736723"/>
                <a:chOff x="474167" y="2514219"/>
                <a:chExt cx="329184" cy="1736723"/>
              </a:xfrm>
            </p:grpSpPr>
            <p:sp>
              <p:nvSpPr>
                <p:cNvPr id="324" name="TextBox 323">
                  <a:extLst>
                    <a:ext uri="{FF2B5EF4-FFF2-40B4-BE49-F238E27FC236}">
                      <a16:creationId xmlns:a16="http://schemas.microsoft.com/office/drawing/2014/main" id="{8567BCE5-6156-58D2-D20D-5D9BBBC45C81}"/>
                    </a:ext>
                  </a:extLst>
                </p:cNvPr>
                <p:cNvSpPr txBox="1"/>
                <p:nvPr/>
              </p:nvSpPr>
              <p:spPr>
                <a:xfrm>
                  <a:off x="485236" y="2514219"/>
                  <a:ext cx="304615" cy="126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09539">
                    <a:defRPr/>
                  </a:pPr>
                  <a:r>
                    <a:rPr lang="en-US" sz="1000">
                      <a:latin typeface="Poppins" pitchFamily="2" charset="77"/>
                      <a:cs typeface="Poppins" pitchFamily="2" charset="77"/>
                    </a:rPr>
                    <a:t>50.1%</a:t>
                  </a:r>
                </a:p>
              </p:txBody>
            </p:sp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9A46F96B-3011-98A7-EA09-5EC4DE1C0D93}"/>
                    </a:ext>
                  </a:extLst>
                </p:cNvPr>
                <p:cNvSpPr/>
                <p:nvPr/>
              </p:nvSpPr>
              <p:spPr>
                <a:xfrm>
                  <a:off x="474167" y="2651024"/>
                  <a:ext cx="329184" cy="1572768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000">
                    <a:solidFill>
                      <a:srgbClr val="FFFFFF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326" name="TextBox 325">
                  <a:extLst>
                    <a:ext uri="{FF2B5EF4-FFF2-40B4-BE49-F238E27FC236}">
                      <a16:creationId xmlns:a16="http://schemas.microsoft.com/office/drawing/2014/main" id="{5D52E043-1828-324E-B64E-FA5B6C725DBD}"/>
                    </a:ext>
                  </a:extLst>
                </p:cNvPr>
                <p:cNvSpPr txBox="1"/>
                <p:nvPr/>
              </p:nvSpPr>
              <p:spPr>
                <a:xfrm rot="16200000">
                  <a:off x="71876" y="3581446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OON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40E14A91-2306-BE81-D858-24BE048158E9}"/>
                  </a:ext>
                </a:extLst>
              </p:cNvPr>
              <p:cNvGrpSpPr/>
              <p:nvPr/>
            </p:nvGrpSpPr>
            <p:grpSpPr>
              <a:xfrm>
                <a:off x="847325" y="2372881"/>
                <a:ext cx="332871" cy="1881222"/>
                <a:chOff x="835438" y="2372233"/>
                <a:chExt cx="332871" cy="1881222"/>
              </a:xfrm>
            </p:grpSpPr>
            <p:sp>
              <p:nvSpPr>
                <p:cNvPr id="321" name="Freeform 26">
                  <a:extLst>
                    <a:ext uri="{FF2B5EF4-FFF2-40B4-BE49-F238E27FC236}">
                      <a16:creationId xmlns:a16="http://schemas.microsoft.com/office/drawing/2014/main" id="{7B930CE8-5C2D-1442-EBA7-4F6059B0B5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5438" y="2512875"/>
                  <a:ext cx="332871" cy="1708043"/>
                </a:xfrm>
                <a:custGeom>
                  <a:avLst/>
                  <a:gdLst>
                    <a:gd name="T0" fmla="*/ 387 w 774"/>
                    <a:gd name="T1" fmla="*/ 3620 h 3621"/>
                    <a:gd name="T2" fmla="*/ 0 w 774"/>
                    <a:gd name="T3" fmla="*/ 3620 h 3621"/>
                    <a:gd name="T4" fmla="*/ 0 w 774"/>
                    <a:gd name="T5" fmla="*/ 0 h 3621"/>
                    <a:gd name="T6" fmla="*/ 773 w 774"/>
                    <a:gd name="T7" fmla="*/ 0 h 3621"/>
                    <a:gd name="T8" fmla="*/ 773 w 774"/>
                    <a:gd name="T9" fmla="*/ 3620 h 3621"/>
                    <a:gd name="T10" fmla="*/ 387 w 774"/>
                    <a:gd name="T11" fmla="*/ 3620 h 36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621">
                      <a:moveTo>
                        <a:pt x="387" y="3620"/>
                      </a:moveTo>
                      <a:lnTo>
                        <a:pt x="0" y="3620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620"/>
                      </a:lnTo>
                      <a:lnTo>
                        <a:pt x="387" y="3620"/>
                      </a:lnTo>
                    </a:path>
                  </a:pathLst>
                </a:custGeom>
                <a:solidFill>
                  <a:srgbClr val="D5DDF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322" name="Text Box 29">
                  <a:extLst>
                    <a:ext uri="{FF2B5EF4-FFF2-40B4-BE49-F238E27FC236}">
                      <a16:creationId xmlns:a16="http://schemas.microsoft.com/office/drawing/2014/main" id="{C1C0AC07-0079-736B-8ADB-3A47A2ABEC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0025" y="2372233"/>
                  <a:ext cx="283696" cy="1560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54.1%</a:t>
                  </a:r>
                </a:p>
              </p:txBody>
            </p:sp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A6172E9C-7EAE-106A-B77B-086239BB2D32}"/>
                    </a:ext>
                  </a:extLst>
                </p:cNvPr>
                <p:cNvSpPr txBox="1"/>
                <p:nvPr/>
              </p:nvSpPr>
              <p:spPr>
                <a:xfrm rot="16200000">
                  <a:off x="443525" y="3583959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Nat Avg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D1D0E252-B879-5BF7-4F11-1F75697AFE71}"/>
                  </a:ext>
                </a:extLst>
              </p:cNvPr>
              <p:cNvGrpSpPr/>
              <p:nvPr/>
            </p:nvGrpSpPr>
            <p:grpSpPr>
              <a:xfrm>
                <a:off x="1216903" y="2325029"/>
                <a:ext cx="332871" cy="1929075"/>
                <a:chOff x="1211793" y="2324382"/>
                <a:chExt cx="332871" cy="1929075"/>
              </a:xfrm>
            </p:grpSpPr>
            <p:sp>
              <p:nvSpPr>
                <p:cNvPr id="318" name="Freeform 27">
                  <a:extLst>
                    <a:ext uri="{FF2B5EF4-FFF2-40B4-BE49-F238E27FC236}">
                      <a16:creationId xmlns:a16="http://schemas.microsoft.com/office/drawing/2014/main" id="{2FDDF756-98F6-23FE-9968-630353E3B5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11793" y="2469185"/>
                  <a:ext cx="332871" cy="1751733"/>
                </a:xfrm>
                <a:custGeom>
                  <a:avLst/>
                  <a:gdLst>
                    <a:gd name="T0" fmla="*/ 386 w 774"/>
                    <a:gd name="T1" fmla="*/ 3714 h 3715"/>
                    <a:gd name="T2" fmla="*/ 0 w 774"/>
                    <a:gd name="T3" fmla="*/ 3714 h 3715"/>
                    <a:gd name="T4" fmla="*/ 0 w 774"/>
                    <a:gd name="T5" fmla="*/ 0 h 3715"/>
                    <a:gd name="T6" fmla="*/ 773 w 774"/>
                    <a:gd name="T7" fmla="*/ 0 h 3715"/>
                    <a:gd name="T8" fmla="*/ 773 w 774"/>
                    <a:gd name="T9" fmla="*/ 3714 h 3715"/>
                    <a:gd name="T10" fmla="*/ 386 w 774"/>
                    <a:gd name="T11" fmla="*/ 3714 h 3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715">
                      <a:moveTo>
                        <a:pt x="386" y="3714"/>
                      </a:moveTo>
                      <a:lnTo>
                        <a:pt x="0" y="3714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714"/>
                      </a:lnTo>
                      <a:lnTo>
                        <a:pt x="386" y="3714"/>
                      </a:lnTo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319" name="Text Box 30">
                  <a:extLst>
                    <a:ext uri="{FF2B5EF4-FFF2-40B4-BE49-F238E27FC236}">
                      <a16:creationId xmlns:a16="http://schemas.microsoft.com/office/drawing/2014/main" id="{058D97AC-1C10-55FE-F331-B8A7192234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26923" y="2324382"/>
                  <a:ext cx="302610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55.5%</a:t>
                  </a:r>
                </a:p>
              </p:txBody>
            </p:sp>
            <p:sp>
              <p:nvSpPr>
                <p:cNvPr id="320" name="TextBox 319">
                  <a:extLst>
                    <a:ext uri="{FF2B5EF4-FFF2-40B4-BE49-F238E27FC236}">
                      <a16:creationId xmlns:a16="http://schemas.microsoft.com/office/drawing/2014/main" id="{06F9702F-9A00-0F9C-EC95-D82F9431F1D4}"/>
                    </a:ext>
                  </a:extLst>
                </p:cNvPr>
                <p:cNvSpPr txBox="1"/>
                <p:nvPr/>
              </p:nvSpPr>
              <p:spPr>
                <a:xfrm rot="16200000">
                  <a:off x="819880" y="3583962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INN</a:t>
                  </a:r>
                </a:p>
              </p:txBody>
            </p:sp>
          </p:grpSp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F76FAA36-31AA-B35F-3A55-E099019F525A}"/>
                  </a:ext>
                </a:extLst>
              </p:cNvPr>
              <p:cNvGrpSpPr/>
              <p:nvPr/>
            </p:nvGrpSpPr>
            <p:grpSpPr>
              <a:xfrm>
                <a:off x="1586481" y="2089294"/>
                <a:ext cx="332871" cy="2164161"/>
                <a:chOff x="1586481" y="2089293"/>
                <a:chExt cx="332871" cy="2164161"/>
              </a:xfrm>
            </p:grpSpPr>
            <p:sp>
              <p:nvSpPr>
                <p:cNvPr id="315" name="Freeform 28">
                  <a:extLst>
                    <a:ext uri="{FF2B5EF4-FFF2-40B4-BE49-F238E27FC236}">
                      <a16:creationId xmlns:a16="http://schemas.microsoft.com/office/drawing/2014/main" id="{181D1C38-A4F0-9B5E-414C-C1169F02D3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481" y="2232014"/>
                  <a:ext cx="332871" cy="1990985"/>
                </a:xfrm>
                <a:custGeom>
                  <a:avLst/>
                  <a:gdLst>
                    <a:gd name="T0" fmla="*/ 387 w 774"/>
                    <a:gd name="T1" fmla="*/ 4217 h 4218"/>
                    <a:gd name="T2" fmla="*/ 0 w 774"/>
                    <a:gd name="T3" fmla="*/ 4217 h 4218"/>
                    <a:gd name="T4" fmla="*/ 0 w 774"/>
                    <a:gd name="T5" fmla="*/ 0 h 4218"/>
                    <a:gd name="T6" fmla="*/ 773 w 774"/>
                    <a:gd name="T7" fmla="*/ 0 h 4218"/>
                    <a:gd name="T8" fmla="*/ 773 w 774"/>
                    <a:gd name="T9" fmla="*/ 4217 h 4218"/>
                    <a:gd name="T10" fmla="*/ 387 w 774"/>
                    <a:gd name="T11" fmla="*/ 4217 h 4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4218">
                      <a:moveTo>
                        <a:pt x="387" y="4217"/>
                      </a:moveTo>
                      <a:lnTo>
                        <a:pt x="0" y="4217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4217"/>
                      </a:lnTo>
                      <a:lnTo>
                        <a:pt x="387" y="4217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316" name="Text Box 31">
                  <a:extLst>
                    <a:ext uri="{FF2B5EF4-FFF2-40B4-BE49-F238E27FC236}">
                      <a16:creationId xmlns:a16="http://schemas.microsoft.com/office/drawing/2014/main" id="{DDCB32BD-E04A-135E-4505-CEF15E799A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666" y="2089293"/>
                  <a:ext cx="304501" cy="1560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63.0%</a:t>
                  </a:r>
                </a:p>
              </p:txBody>
            </p:sp>
            <p:sp>
              <p:nvSpPr>
                <p:cNvPr id="317" name="TextBox 316">
                  <a:extLst>
                    <a:ext uri="{FF2B5EF4-FFF2-40B4-BE49-F238E27FC236}">
                      <a16:creationId xmlns:a16="http://schemas.microsoft.com/office/drawing/2014/main" id="{878D2F3F-2003-463D-BFC2-8BA36491052C}"/>
                    </a:ext>
                  </a:extLst>
                </p:cNvPr>
                <p:cNvSpPr txBox="1"/>
                <p:nvPr/>
              </p:nvSpPr>
              <p:spPr>
                <a:xfrm rot="16200000">
                  <a:off x="1194568" y="3583959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Progyny</a:t>
                  </a:r>
                </a:p>
              </p:txBody>
            </p:sp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D72CDD92-4BC4-6197-D865-BCCD146B6E33}"/>
                </a:ext>
              </a:extLst>
            </p:cNvPr>
            <p:cNvGrpSpPr/>
            <p:nvPr/>
          </p:nvGrpSpPr>
          <p:grpSpPr>
            <a:xfrm>
              <a:off x="2096340" y="2440860"/>
              <a:ext cx="1811034" cy="3494730"/>
              <a:chOff x="2013756" y="1381405"/>
              <a:chExt cx="1635034" cy="2872700"/>
            </a:xfrm>
          </p:grpSpPr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63EF419B-5FC3-AAEE-0A91-8B40508D5EC9}"/>
                  </a:ext>
                </a:extLst>
              </p:cNvPr>
              <p:cNvSpPr txBox="1"/>
              <p:nvPr/>
            </p:nvSpPr>
            <p:spPr>
              <a:xfrm>
                <a:off x="2013756" y="1381405"/>
                <a:ext cx="1635034" cy="472888"/>
              </a:xfrm>
              <a:prstGeom prst="rect">
                <a:avLst/>
              </a:prstGeom>
              <a:noFill/>
            </p:spPr>
            <p:txBody>
              <a:bodyPr vert="horz" wrap="square" lIns="80683" tIns="32273" rIns="32273" bIns="32273" rtlCol="0" anchor="t" anchorCtr="0">
                <a:noAutofit/>
              </a:bodyPr>
              <a:lstStyle/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2"/>
                    </a:solidFill>
                    <a:latin typeface="Poppins" pitchFamily="2" charset="77"/>
                    <a:cs typeface="Poppins" pitchFamily="2" charset="77"/>
                  </a:rPr>
                  <a:t>25% lower</a:t>
                </a:r>
              </a:p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miscarriage</a:t>
                </a:r>
                <a:b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</a:b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rate</a:t>
                </a:r>
                <a:r>
                  <a:rPr lang="en-US" sz="1050" baseline="3000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1</a:t>
                </a:r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3D04D80-0C60-890B-BF41-87FF7D59C390}"/>
                  </a:ext>
                </a:extLst>
              </p:cNvPr>
              <p:cNvGrpSpPr/>
              <p:nvPr/>
            </p:nvGrpSpPr>
            <p:grpSpPr>
              <a:xfrm>
                <a:off x="2657636" y="1939926"/>
                <a:ext cx="751886" cy="752535"/>
                <a:chOff x="1000714" y="1939925"/>
                <a:chExt cx="751886" cy="752535"/>
              </a:xfrm>
            </p:grpSpPr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B5E09C72-7019-0E9F-4E3A-14D5C06EC8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0" cy="26352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id="{FF339768-4CE2-33DB-5DFF-3FE4B87AEE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75188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375D318D-7639-ACBF-0234-E7B2B4EE55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2600" y="1939925"/>
                  <a:ext cx="0" cy="75253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>
                <a:extLst>
                  <a:ext uri="{FF2B5EF4-FFF2-40B4-BE49-F238E27FC236}">
                    <a16:creationId xmlns:a16="http://schemas.microsoft.com/office/drawing/2014/main" id="{8278FD46-D448-9231-C557-77E29B0195B8}"/>
                  </a:ext>
                </a:extLst>
              </p:cNvPr>
              <p:cNvGrpSpPr/>
              <p:nvPr/>
            </p:nvGrpSpPr>
            <p:grpSpPr>
              <a:xfrm>
                <a:off x="2121810" y="2158972"/>
                <a:ext cx="339185" cy="2095131"/>
                <a:chOff x="2117758" y="2159763"/>
                <a:chExt cx="339185" cy="2095131"/>
              </a:xfrm>
            </p:grpSpPr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EC1BCD07-105A-C53D-FE15-5D4C45C51569}"/>
                    </a:ext>
                  </a:extLst>
                </p:cNvPr>
                <p:cNvSpPr/>
                <p:nvPr/>
              </p:nvSpPr>
              <p:spPr>
                <a:xfrm>
                  <a:off x="2117758" y="2282874"/>
                  <a:ext cx="329184" cy="1940917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000">
                    <a:solidFill>
                      <a:srgbClr val="FFFFFF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304" name="TextBox 303">
                  <a:extLst>
                    <a:ext uri="{FF2B5EF4-FFF2-40B4-BE49-F238E27FC236}">
                      <a16:creationId xmlns:a16="http://schemas.microsoft.com/office/drawing/2014/main" id="{6BA96517-86B8-97BB-5D33-067286EB16C7}"/>
                    </a:ext>
                  </a:extLst>
                </p:cNvPr>
                <p:cNvSpPr txBox="1"/>
                <p:nvPr/>
              </p:nvSpPr>
              <p:spPr>
                <a:xfrm>
                  <a:off x="2121866" y="2159763"/>
                  <a:ext cx="335077" cy="126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09539">
                    <a:defRPr/>
                  </a:pPr>
                  <a:r>
                    <a:rPr lang="en-US" sz="1000">
                      <a:latin typeface="Poppins" pitchFamily="2" charset="77"/>
                      <a:cs typeface="Poppins" pitchFamily="2" charset="77"/>
                    </a:rPr>
                    <a:t>19.5%</a:t>
                  </a:r>
                </a:p>
              </p:txBody>
            </p:sp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3609819-BB66-ACD6-A712-EB1AD5B5DD57}"/>
                    </a:ext>
                  </a:extLst>
                </p:cNvPr>
                <p:cNvSpPr txBox="1"/>
                <p:nvPr/>
              </p:nvSpPr>
              <p:spPr>
                <a:xfrm rot="16200000">
                  <a:off x="1725864" y="3585398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OON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14CD55E0-E555-761F-337F-740D13F87BBC}"/>
                  </a:ext>
                </a:extLst>
              </p:cNvPr>
              <p:cNvGrpSpPr/>
              <p:nvPr/>
            </p:nvGrpSpPr>
            <p:grpSpPr>
              <a:xfrm>
                <a:off x="2489547" y="2233490"/>
                <a:ext cx="332871" cy="2020615"/>
                <a:chOff x="2499857" y="2232843"/>
                <a:chExt cx="332871" cy="2020615"/>
              </a:xfrm>
            </p:grpSpPr>
            <p:sp>
              <p:nvSpPr>
                <p:cNvPr id="300" name="Freeform 37">
                  <a:extLst>
                    <a:ext uri="{FF2B5EF4-FFF2-40B4-BE49-F238E27FC236}">
                      <a16:creationId xmlns:a16="http://schemas.microsoft.com/office/drawing/2014/main" id="{AC65C379-91D4-1C8E-40A2-C282A20E4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9857" y="2371405"/>
                  <a:ext cx="332871" cy="1849514"/>
                </a:xfrm>
                <a:custGeom>
                  <a:avLst/>
                  <a:gdLst>
                    <a:gd name="T0" fmla="*/ 387 w 774"/>
                    <a:gd name="T1" fmla="*/ 3918 h 3919"/>
                    <a:gd name="T2" fmla="*/ 0 w 774"/>
                    <a:gd name="T3" fmla="*/ 3918 h 3919"/>
                    <a:gd name="T4" fmla="*/ 0 w 774"/>
                    <a:gd name="T5" fmla="*/ 0 h 3919"/>
                    <a:gd name="T6" fmla="*/ 773 w 774"/>
                    <a:gd name="T7" fmla="*/ 0 h 3919"/>
                    <a:gd name="T8" fmla="*/ 773 w 774"/>
                    <a:gd name="T9" fmla="*/ 3918 h 3919"/>
                    <a:gd name="T10" fmla="*/ 387 w 774"/>
                    <a:gd name="T11" fmla="*/ 3918 h 39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919">
                      <a:moveTo>
                        <a:pt x="387" y="3918"/>
                      </a:moveTo>
                      <a:lnTo>
                        <a:pt x="0" y="3918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918"/>
                      </a:lnTo>
                      <a:lnTo>
                        <a:pt x="387" y="3918"/>
                      </a:lnTo>
                    </a:path>
                  </a:pathLst>
                </a:custGeom>
                <a:solidFill>
                  <a:srgbClr val="D5DDF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301" name="Text Box 40">
                  <a:extLst>
                    <a:ext uri="{FF2B5EF4-FFF2-40B4-BE49-F238E27FC236}">
                      <a16:creationId xmlns:a16="http://schemas.microsoft.com/office/drawing/2014/main" id="{7E68F59C-6FC6-4EC7-272E-1A81BC6434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24444" y="2232843"/>
                  <a:ext cx="283696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18.6%</a:t>
                  </a:r>
                </a:p>
              </p:txBody>
            </p:sp>
            <p:sp>
              <p:nvSpPr>
                <p:cNvPr id="302" name="TextBox 301">
                  <a:extLst>
                    <a:ext uri="{FF2B5EF4-FFF2-40B4-BE49-F238E27FC236}">
                      <a16:creationId xmlns:a16="http://schemas.microsoft.com/office/drawing/2014/main" id="{340CC4E4-327B-05DE-DFBB-4323F1DE16BB}"/>
                    </a:ext>
                  </a:extLst>
                </p:cNvPr>
                <p:cNvSpPr txBox="1"/>
                <p:nvPr/>
              </p:nvSpPr>
              <p:spPr>
                <a:xfrm rot="16200000">
                  <a:off x="2107943" y="3583962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Nat Avg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1D27E9CC-DDA3-66AC-7912-056D1D7AE437}"/>
                  </a:ext>
                </a:extLst>
              </p:cNvPr>
              <p:cNvGrpSpPr/>
              <p:nvPr/>
            </p:nvGrpSpPr>
            <p:grpSpPr>
              <a:xfrm>
                <a:off x="2850970" y="2260535"/>
                <a:ext cx="332871" cy="1993569"/>
                <a:chOff x="2848405" y="2259889"/>
                <a:chExt cx="332871" cy="1993569"/>
              </a:xfrm>
            </p:grpSpPr>
            <p:sp>
              <p:nvSpPr>
                <p:cNvPr id="297" name="Freeform 38">
                  <a:extLst>
                    <a:ext uri="{FF2B5EF4-FFF2-40B4-BE49-F238E27FC236}">
                      <a16:creationId xmlns:a16="http://schemas.microsoft.com/office/drawing/2014/main" id="{321F7A6C-8B32-A565-87BE-FF5B4A06A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8405" y="2402611"/>
                  <a:ext cx="332871" cy="1818308"/>
                </a:xfrm>
                <a:custGeom>
                  <a:avLst/>
                  <a:gdLst>
                    <a:gd name="T0" fmla="*/ 387 w 774"/>
                    <a:gd name="T1" fmla="*/ 3854 h 3855"/>
                    <a:gd name="T2" fmla="*/ 0 w 774"/>
                    <a:gd name="T3" fmla="*/ 3854 h 3855"/>
                    <a:gd name="T4" fmla="*/ 0 w 774"/>
                    <a:gd name="T5" fmla="*/ 0 h 3855"/>
                    <a:gd name="T6" fmla="*/ 773 w 774"/>
                    <a:gd name="T7" fmla="*/ 0 h 3855"/>
                    <a:gd name="T8" fmla="*/ 773 w 774"/>
                    <a:gd name="T9" fmla="*/ 3854 h 3855"/>
                    <a:gd name="T10" fmla="*/ 387 w 774"/>
                    <a:gd name="T11" fmla="*/ 3854 h 3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855">
                      <a:moveTo>
                        <a:pt x="387" y="3854"/>
                      </a:moveTo>
                      <a:lnTo>
                        <a:pt x="0" y="3854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854"/>
                      </a:lnTo>
                      <a:lnTo>
                        <a:pt x="387" y="3854"/>
                      </a:lnTo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98" name="Text Box 41">
                  <a:extLst>
                    <a:ext uri="{FF2B5EF4-FFF2-40B4-BE49-F238E27FC236}">
                      <a16:creationId xmlns:a16="http://schemas.microsoft.com/office/drawing/2014/main" id="{035FF9B8-6AA6-39AB-086E-568EBDDEE9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72992" y="2259889"/>
                  <a:ext cx="283696" cy="1560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18.3%</a:t>
                  </a:r>
                </a:p>
              </p:txBody>
            </p:sp>
            <p:sp>
              <p:nvSpPr>
                <p:cNvPr id="299" name="TextBox 298">
                  <a:extLst>
                    <a:ext uri="{FF2B5EF4-FFF2-40B4-BE49-F238E27FC236}">
                      <a16:creationId xmlns:a16="http://schemas.microsoft.com/office/drawing/2014/main" id="{3FAE2729-4C01-049B-DCE9-1936C13653F0}"/>
                    </a:ext>
                  </a:extLst>
                </p:cNvPr>
                <p:cNvSpPr txBox="1"/>
                <p:nvPr/>
              </p:nvSpPr>
              <p:spPr>
                <a:xfrm rot="16200000">
                  <a:off x="2456492" y="3583963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INN</a:t>
                  </a:r>
                </a:p>
              </p:txBody>
            </p:sp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0303ACAF-7D67-2BFB-F0AF-BCF70A917803}"/>
                  </a:ext>
                </a:extLst>
              </p:cNvPr>
              <p:cNvGrpSpPr/>
              <p:nvPr/>
            </p:nvGrpSpPr>
            <p:grpSpPr>
              <a:xfrm>
                <a:off x="3212394" y="2699510"/>
                <a:ext cx="332871" cy="1554594"/>
                <a:chOff x="3212394" y="2698862"/>
                <a:chExt cx="332871" cy="1554594"/>
              </a:xfrm>
            </p:grpSpPr>
            <p:sp>
              <p:nvSpPr>
                <p:cNvPr id="294" name="Freeform 39">
                  <a:extLst>
                    <a:ext uri="{FF2B5EF4-FFF2-40B4-BE49-F238E27FC236}">
                      <a16:creationId xmlns:a16="http://schemas.microsoft.com/office/drawing/2014/main" id="{D56705BD-362E-6C3A-5ABB-88004FEDFA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2394" y="2839504"/>
                  <a:ext cx="332871" cy="1381414"/>
                </a:xfrm>
                <a:custGeom>
                  <a:avLst/>
                  <a:gdLst>
                    <a:gd name="T0" fmla="*/ 388 w 774"/>
                    <a:gd name="T1" fmla="*/ 2927 h 2928"/>
                    <a:gd name="T2" fmla="*/ 0 w 774"/>
                    <a:gd name="T3" fmla="*/ 2927 h 2928"/>
                    <a:gd name="T4" fmla="*/ 0 w 774"/>
                    <a:gd name="T5" fmla="*/ 0 h 2928"/>
                    <a:gd name="T6" fmla="*/ 773 w 774"/>
                    <a:gd name="T7" fmla="*/ 0 h 2928"/>
                    <a:gd name="T8" fmla="*/ 773 w 774"/>
                    <a:gd name="T9" fmla="*/ 2927 h 2928"/>
                    <a:gd name="T10" fmla="*/ 388 w 774"/>
                    <a:gd name="T11" fmla="*/ 2927 h 29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2928">
                      <a:moveTo>
                        <a:pt x="388" y="2927"/>
                      </a:moveTo>
                      <a:lnTo>
                        <a:pt x="0" y="2927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2927"/>
                      </a:lnTo>
                      <a:lnTo>
                        <a:pt x="388" y="2927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95" name="Text Box 42">
                  <a:extLst>
                    <a:ext uri="{FF2B5EF4-FFF2-40B4-BE49-F238E27FC236}">
                      <a16:creationId xmlns:a16="http://schemas.microsoft.com/office/drawing/2014/main" id="{EAC5F5BF-8E8B-49E2-70DC-BE45D02DD57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36981" y="2698862"/>
                  <a:ext cx="283696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13.9%</a:t>
                  </a:r>
                </a:p>
              </p:txBody>
            </p:sp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E6E1D815-9582-F20A-005B-CFA8323866BE}"/>
                    </a:ext>
                  </a:extLst>
                </p:cNvPr>
                <p:cNvSpPr txBox="1"/>
                <p:nvPr/>
              </p:nvSpPr>
              <p:spPr>
                <a:xfrm rot="16200000">
                  <a:off x="2820481" y="3583961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Progyny</a:t>
                  </a:r>
                </a:p>
              </p:txBody>
            </p: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F7395F0-C3E0-ECA3-4074-D446B3F2CAF1}"/>
                </a:ext>
              </a:extLst>
            </p:cNvPr>
            <p:cNvGrpSpPr/>
            <p:nvPr/>
          </p:nvGrpSpPr>
          <p:grpSpPr>
            <a:xfrm>
              <a:off x="4055947" y="2440860"/>
              <a:ext cx="1592096" cy="3494729"/>
              <a:chOff x="3782925" y="1381405"/>
              <a:chExt cx="1437373" cy="2872699"/>
            </a:xfrm>
          </p:grpSpPr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617AD545-97A0-A94D-43FF-4DE4744CFC25}"/>
                  </a:ext>
                </a:extLst>
              </p:cNvPr>
              <p:cNvSpPr txBox="1"/>
              <p:nvPr/>
            </p:nvSpPr>
            <p:spPr>
              <a:xfrm>
                <a:off x="3924590" y="1381405"/>
                <a:ext cx="1248335" cy="472888"/>
              </a:xfrm>
              <a:prstGeom prst="rect">
                <a:avLst/>
              </a:prstGeom>
              <a:noFill/>
            </p:spPr>
            <p:txBody>
              <a:bodyPr vert="horz" wrap="square" lIns="80683" tIns="32273" rIns="32273" bIns="32273" rtlCol="0" anchor="t" anchorCtr="0">
                <a:noAutofit/>
              </a:bodyPr>
              <a:lstStyle/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2"/>
                    </a:solidFill>
                    <a:latin typeface="Poppins" pitchFamily="2" charset="77"/>
                    <a:cs typeface="Poppins" pitchFamily="2" charset="77"/>
                  </a:rPr>
                  <a:t>27% higher </a:t>
                </a:r>
              </a:p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live birth</a:t>
                </a:r>
                <a:b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</a:b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rate</a:t>
                </a:r>
                <a:r>
                  <a:rPr lang="en-US" sz="1050" baseline="3000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2</a:t>
                </a:r>
              </a:p>
            </p:txBody>
          </p: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4E17A371-71D7-ECE5-D58C-EB961AE2FE8C}"/>
                  </a:ext>
                </a:extLst>
              </p:cNvPr>
              <p:cNvGrpSpPr/>
              <p:nvPr/>
            </p:nvGrpSpPr>
            <p:grpSpPr>
              <a:xfrm>
                <a:off x="4313292" y="1939926"/>
                <a:ext cx="751886" cy="542409"/>
                <a:chOff x="1000714" y="1939925"/>
                <a:chExt cx="751886" cy="542409"/>
              </a:xfrm>
            </p:grpSpPr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CC5AE17F-F262-9C55-4BCC-C186027A51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0" cy="542409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2C8E5EFB-277A-A4F8-C320-0A96CE4CD1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75188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20652EF0-1A76-0F16-5835-D6D9B47F96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2600" y="1939925"/>
                  <a:ext cx="0" cy="14605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0B0064BA-7D47-9F52-D4DE-726815735177}"/>
                  </a:ext>
                </a:extLst>
              </p:cNvPr>
              <p:cNvGrpSpPr/>
              <p:nvPr/>
            </p:nvGrpSpPr>
            <p:grpSpPr>
              <a:xfrm>
                <a:off x="3782925" y="2627801"/>
                <a:ext cx="331020" cy="1626303"/>
                <a:chOff x="3784697" y="2628593"/>
                <a:chExt cx="331020" cy="1626303"/>
              </a:xfrm>
            </p:grpSpPr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6B363B98-4047-F400-F93E-208010B5DB99}"/>
                    </a:ext>
                  </a:extLst>
                </p:cNvPr>
                <p:cNvSpPr txBox="1"/>
                <p:nvPr/>
              </p:nvSpPr>
              <p:spPr>
                <a:xfrm>
                  <a:off x="3811102" y="2628593"/>
                  <a:ext cx="304615" cy="2529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09539">
                    <a:defRPr/>
                  </a:pPr>
                  <a:r>
                    <a:rPr lang="en-US" sz="1000">
                      <a:latin typeface="Poppins" pitchFamily="2" charset="77"/>
                      <a:cs typeface="Poppins" pitchFamily="2" charset="77"/>
                    </a:rPr>
                    <a:t>39.4%</a:t>
                  </a:r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E5D93CF7-3367-189C-F080-DCB3D906ABD0}"/>
                    </a:ext>
                  </a:extLst>
                </p:cNvPr>
                <p:cNvSpPr/>
                <p:nvPr/>
              </p:nvSpPr>
              <p:spPr>
                <a:xfrm>
                  <a:off x="3784697" y="2760752"/>
                  <a:ext cx="329184" cy="1463040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000">
                    <a:solidFill>
                      <a:srgbClr val="FFFFFF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84" name="TextBox 283">
                  <a:extLst>
                    <a:ext uri="{FF2B5EF4-FFF2-40B4-BE49-F238E27FC236}">
                      <a16:creationId xmlns:a16="http://schemas.microsoft.com/office/drawing/2014/main" id="{2513DE16-236B-A09A-5CE4-45E861ABA89A}"/>
                    </a:ext>
                  </a:extLst>
                </p:cNvPr>
                <p:cNvSpPr txBox="1"/>
                <p:nvPr/>
              </p:nvSpPr>
              <p:spPr>
                <a:xfrm rot="16200000">
                  <a:off x="3393299" y="3585400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OON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AC74345A-4BC4-43E3-090F-F4F21868F3B1}"/>
                  </a:ext>
                </a:extLst>
              </p:cNvPr>
              <p:cNvGrpSpPr/>
              <p:nvPr/>
            </p:nvGrpSpPr>
            <p:grpSpPr>
              <a:xfrm>
                <a:off x="4150489" y="2526186"/>
                <a:ext cx="332871" cy="1727270"/>
                <a:chOff x="4149219" y="2526186"/>
                <a:chExt cx="332871" cy="1727270"/>
              </a:xfrm>
            </p:grpSpPr>
            <p:sp>
              <p:nvSpPr>
                <p:cNvPr id="279" name="Freeform 49">
                  <a:extLst>
                    <a:ext uri="{FF2B5EF4-FFF2-40B4-BE49-F238E27FC236}">
                      <a16:creationId xmlns:a16="http://schemas.microsoft.com/office/drawing/2014/main" id="{EA92C10A-57FE-7935-99B3-9230D67981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219" y="2666828"/>
                  <a:ext cx="332871" cy="1556172"/>
                </a:xfrm>
                <a:custGeom>
                  <a:avLst/>
                  <a:gdLst>
                    <a:gd name="T0" fmla="*/ 387 w 774"/>
                    <a:gd name="T1" fmla="*/ 3297 h 3298"/>
                    <a:gd name="T2" fmla="*/ 0 w 774"/>
                    <a:gd name="T3" fmla="*/ 3297 h 3298"/>
                    <a:gd name="T4" fmla="*/ 0 w 774"/>
                    <a:gd name="T5" fmla="*/ 0 h 3298"/>
                    <a:gd name="T6" fmla="*/ 773 w 774"/>
                    <a:gd name="T7" fmla="*/ 0 h 3298"/>
                    <a:gd name="T8" fmla="*/ 773 w 774"/>
                    <a:gd name="T9" fmla="*/ 3297 h 3298"/>
                    <a:gd name="T10" fmla="*/ 387 w 774"/>
                    <a:gd name="T11" fmla="*/ 3297 h 3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298">
                      <a:moveTo>
                        <a:pt x="387" y="3297"/>
                      </a:moveTo>
                      <a:lnTo>
                        <a:pt x="0" y="3297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297"/>
                      </a:lnTo>
                      <a:lnTo>
                        <a:pt x="387" y="3297"/>
                      </a:lnTo>
                    </a:path>
                  </a:pathLst>
                </a:custGeom>
                <a:solidFill>
                  <a:srgbClr val="D5DDF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80" name="Text Box 52">
                  <a:extLst>
                    <a:ext uri="{FF2B5EF4-FFF2-40B4-BE49-F238E27FC236}">
                      <a16:creationId xmlns:a16="http://schemas.microsoft.com/office/drawing/2014/main" id="{4E0EBA0F-F84D-868F-012D-819F1F37FF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64349" y="2526186"/>
                  <a:ext cx="302610" cy="1560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42.7%</a:t>
                  </a:r>
                </a:p>
              </p:txBody>
            </p:sp>
            <p:sp>
              <p:nvSpPr>
                <p:cNvPr id="281" name="TextBox 280">
                  <a:extLst>
                    <a:ext uri="{FF2B5EF4-FFF2-40B4-BE49-F238E27FC236}">
                      <a16:creationId xmlns:a16="http://schemas.microsoft.com/office/drawing/2014/main" id="{57726C78-3060-660F-353D-F25F14BA339F}"/>
                    </a:ext>
                  </a:extLst>
                </p:cNvPr>
                <p:cNvSpPr txBox="1"/>
                <p:nvPr/>
              </p:nvSpPr>
              <p:spPr>
                <a:xfrm rot="16200000">
                  <a:off x="3757305" y="3583960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Nat Avg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0DBE275E-F55F-07D1-8A3E-F6794AF1F25E}"/>
                  </a:ext>
                </a:extLst>
              </p:cNvPr>
              <p:cNvGrpSpPr/>
              <p:nvPr/>
            </p:nvGrpSpPr>
            <p:grpSpPr>
              <a:xfrm>
                <a:off x="4519904" y="2476256"/>
                <a:ext cx="332871" cy="1777203"/>
                <a:chOff x="4519756" y="2476255"/>
                <a:chExt cx="332871" cy="1777203"/>
              </a:xfrm>
            </p:grpSpPr>
            <p:sp>
              <p:nvSpPr>
                <p:cNvPr id="276" name="Freeform 50">
                  <a:extLst>
                    <a:ext uri="{FF2B5EF4-FFF2-40B4-BE49-F238E27FC236}">
                      <a16:creationId xmlns:a16="http://schemas.microsoft.com/office/drawing/2014/main" id="{29F7CC29-4572-833B-B0BB-924490627C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19756" y="2614816"/>
                  <a:ext cx="332871" cy="1608183"/>
                </a:xfrm>
                <a:custGeom>
                  <a:avLst/>
                  <a:gdLst>
                    <a:gd name="T0" fmla="*/ 387 w 774"/>
                    <a:gd name="T1" fmla="*/ 3406 h 3407"/>
                    <a:gd name="T2" fmla="*/ 0 w 774"/>
                    <a:gd name="T3" fmla="*/ 3406 h 3407"/>
                    <a:gd name="T4" fmla="*/ 0 w 774"/>
                    <a:gd name="T5" fmla="*/ 0 h 3407"/>
                    <a:gd name="T6" fmla="*/ 773 w 774"/>
                    <a:gd name="T7" fmla="*/ 0 h 3407"/>
                    <a:gd name="T8" fmla="*/ 773 w 774"/>
                    <a:gd name="T9" fmla="*/ 3406 h 3407"/>
                    <a:gd name="T10" fmla="*/ 387 w 774"/>
                    <a:gd name="T11" fmla="*/ 3406 h 3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407">
                      <a:moveTo>
                        <a:pt x="387" y="3406"/>
                      </a:moveTo>
                      <a:lnTo>
                        <a:pt x="0" y="3406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406"/>
                      </a:lnTo>
                      <a:lnTo>
                        <a:pt x="387" y="3406"/>
                      </a:lnTo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77" name="Text Box 53">
                  <a:extLst>
                    <a:ext uri="{FF2B5EF4-FFF2-40B4-BE49-F238E27FC236}">
                      <a16:creationId xmlns:a16="http://schemas.microsoft.com/office/drawing/2014/main" id="{836D0D8A-884C-AE7C-CC92-24F00C34DDA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44343" y="2476255"/>
                  <a:ext cx="283696" cy="1560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44.1%</a:t>
                  </a:r>
                </a:p>
              </p:txBody>
            </p: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BE233406-63AE-BC57-4DED-2C1AA69C333F}"/>
                    </a:ext>
                  </a:extLst>
                </p:cNvPr>
                <p:cNvSpPr txBox="1"/>
                <p:nvPr/>
              </p:nvSpPr>
              <p:spPr>
                <a:xfrm rot="16200000">
                  <a:off x="4127843" y="3583963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INN</a:t>
                  </a: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1FA0AAD8-9839-A81F-676A-B32C2C79A8EC}"/>
                  </a:ext>
                </a:extLst>
              </p:cNvPr>
              <p:cNvGrpSpPr/>
              <p:nvPr/>
            </p:nvGrpSpPr>
            <p:grpSpPr>
              <a:xfrm>
                <a:off x="4889319" y="2096181"/>
                <a:ext cx="330979" cy="2157921"/>
                <a:chOff x="4889319" y="2095533"/>
                <a:chExt cx="330979" cy="2157921"/>
              </a:xfrm>
            </p:grpSpPr>
            <p:sp>
              <p:nvSpPr>
                <p:cNvPr id="273" name="Freeform 51">
                  <a:extLst>
                    <a:ext uri="{FF2B5EF4-FFF2-40B4-BE49-F238E27FC236}">
                      <a16:creationId xmlns:a16="http://schemas.microsoft.com/office/drawing/2014/main" id="{F0986E8D-7281-E8F8-8ED4-F6DA1BF4E6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9319" y="2242417"/>
                  <a:ext cx="330979" cy="1978501"/>
                </a:xfrm>
                <a:custGeom>
                  <a:avLst/>
                  <a:gdLst>
                    <a:gd name="T0" fmla="*/ 386 w 773"/>
                    <a:gd name="T1" fmla="*/ 4192 h 4193"/>
                    <a:gd name="T2" fmla="*/ 0 w 773"/>
                    <a:gd name="T3" fmla="*/ 4192 h 4193"/>
                    <a:gd name="T4" fmla="*/ 0 w 773"/>
                    <a:gd name="T5" fmla="*/ 0 h 4193"/>
                    <a:gd name="T6" fmla="*/ 772 w 773"/>
                    <a:gd name="T7" fmla="*/ 0 h 4193"/>
                    <a:gd name="T8" fmla="*/ 772 w 773"/>
                    <a:gd name="T9" fmla="*/ 4192 h 4193"/>
                    <a:gd name="T10" fmla="*/ 386 w 773"/>
                    <a:gd name="T11" fmla="*/ 4192 h 4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3" h="4193">
                      <a:moveTo>
                        <a:pt x="386" y="4192"/>
                      </a:moveTo>
                      <a:lnTo>
                        <a:pt x="0" y="4192"/>
                      </a:lnTo>
                      <a:lnTo>
                        <a:pt x="0" y="0"/>
                      </a:lnTo>
                      <a:lnTo>
                        <a:pt x="772" y="0"/>
                      </a:lnTo>
                      <a:lnTo>
                        <a:pt x="772" y="4192"/>
                      </a:lnTo>
                      <a:lnTo>
                        <a:pt x="386" y="4192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74" name="Text Box 54">
                  <a:extLst>
                    <a:ext uri="{FF2B5EF4-FFF2-40B4-BE49-F238E27FC236}">
                      <a16:creationId xmlns:a16="http://schemas.microsoft.com/office/drawing/2014/main" id="{035495D6-DA42-63F7-1B6F-06C0DC7060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03503" y="2095533"/>
                  <a:ext cx="302610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54.3%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8AA9D001-CC5D-1C2F-0E70-989FE51AC70F}"/>
                    </a:ext>
                  </a:extLst>
                </p:cNvPr>
                <p:cNvSpPr txBox="1"/>
                <p:nvPr/>
              </p:nvSpPr>
              <p:spPr>
                <a:xfrm rot="16200000">
                  <a:off x="4496460" y="3583960"/>
                  <a:ext cx="1116697" cy="222292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Progyny</a:t>
                  </a:r>
                </a:p>
              </p:txBody>
            </p:sp>
          </p:grp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B9AE960-3A9F-74C1-B392-DF6A35C1BE57}"/>
                </a:ext>
              </a:extLst>
            </p:cNvPr>
            <p:cNvGrpSpPr/>
            <p:nvPr/>
          </p:nvGrpSpPr>
          <p:grpSpPr>
            <a:xfrm>
              <a:off x="6045374" y="2440860"/>
              <a:ext cx="1719309" cy="3494730"/>
              <a:chOff x="5579015" y="1381405"/>
              <a:chExt cx="1552223" cy="2872700"/>
            </a:xfrm>
          </p:grpSpPr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331C01D4-5901-FA69-5A54-1DF3ECB92264}"/>
                  </a:ext>
                </a:extLst>
              </p:cNvPr>
              <p:cNvSpPr txBox="1"/>
              <p:nvPr/>
            </p:nvSpPr>
            <p:spPr>
              <a:xfrm>
                <a:off x="5579015" y="1381405"/>
                <a:ext cx="1552223" cy="472886"/>
              </a:xfrm>
              <a:prstGeom prst="rect">
                <a:avLst/>
              </a:prstGeom>
              <a:noFill/>
            </p:spPr>
            <p:txBody>
              <a:bodyPr vert="horz" wrap="square" lIns="80683" tIns="32273" rIns="32273" bIns="32273" rtlCol="0" anchor="t" anchorCtr="0">
                <a:noAutofit/>
              </a:bodyPr>
              <a:lstStyle/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2"/>
                    </a:solidFill>
                    <a:latin typeface="Poppins" pitchFamily="2" charset="77"/>
                    <a:cs typeface="Poppins" pitchFamily="2" charset="77"/>
                  </a:rPr>
                  <a:t>26% higher</a:t>
                </a:r>
              </a:p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single embryo</a:t>
                </a:r>
                <a:b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</a:br>
                <a:r>
                  <a:rPr lang="en-US" sz="105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transfer rate</a:t>
                </a:r>
                <a:r>
                  <a:rPr lang="en-US" sz="1050" baseline="30000">
                    <a:solidFill>
                      <a:srgbClr val="56575B">
                        <a:lumMod val="75000"/>
                      </a:srgbClr>
                    </a:solidFill>
                    <a:latin typeface="Poppins" pitchFamily="2" charset="77"/>
                    <a:cs typeface="Poppins" pitchFamily="2" charset="77"/>
                  </a:rPr>
                  <a:t>1</a:t>
                </a:r>
                <a:endParaRPr lang="en-US" sz="1400" baseline="30000">
                  <a:solidFill>
                    <a:srgbClr val="56575B">
                      <a:lumMod val="75000"/>
                    </a:srgbClr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AB41C20C-7584-D5D3-1511-3ADD126A5913}"/>
                  </a:ext>
                </a:extLst>
              </p:cNvPr>
              <p:cNvGrpSpPr/>
              <p:nvPr/>
            </p:nvGrpSpPr>
            <p:grpSpPr>
              <a:xfrm>
                <a:off x="6156915" y="1939926"/>
                <a:ext cx="751886" cy="476642"/>
                <a:chOff x="1000714" y="1939925"/>
                <a:chExt cx="751886" cy="476642"/>
              </a:xfrm>
            </p:grpSpPr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F8477E75-EE7A-D53D-2794-62425F956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0" cy="47664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DD678368-46B8-194E-AA26-753A2F99B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75188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29715130-620E-F5CE-D74E-21D002FF25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2600" y="1939925"/>
                  <a:ext cx="0" cy="6032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892C8B4C-E4E4-FAC6-E348-1E2D4C8D6BA6}"/>
                  </a:ext>
                </a:extLst>
              </p:cNvPr>
              <p:cNvGrpSpPr/>
              <p:nvPr/>
            </p:nvGrpSpPr>
            <p:grpSpPr>
              <a:xfrm>
                <a:off x="5623616" y="2673250"/>
                <a:ext cx="335446" cy="1577049"/>
                <a:chOff x="5613740" y="2674042"/>
                <a:chExt cx="335446" cy="1577049"/>
              </a:xfrm>
            </p:grpSpPr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02525544-5DCA-7F22-18EB-EB0459A0F131}"/>
                    </a:ext>
                  </a:extLst>
                </p:cNvPr>
                <p:cNvSpPr txBox="1"/>
                <p:nvPr/>
              </p:nvSpPr>
              <p:spPr>
                <a:xfrm>
                  <a:off x="5633171" y="2674042"/>
                  <a:ext cx="316015" cy="2529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09539">
                    <a:defRPr/>
                  </a:pPr>
                  <a:r>
                    <a:rPr lang="en-US" sz="1000">
                      <a:latin typeface="Poppins" pitchFamily="2" charset="77"/>
                      <a:cs typeface="Poppins" pitchFamily="2" charset="77"/>
                    </a:rPr>
                    <a:t>63.3%</a:t>
                  </a: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F57AA6FE-F381-BCC8-F96D-C32672E5BBCA}"/>
                    </a:ext>
                  </a:extLst>
                </p:cNvPr>
                <p:cNvSpPr/>
                <p:nvPr/>
              </p:nvSpPr>
              <p:spPr>
                <a:xfrm>
                  <a:off x="5613740" y="2795822"/>
                  <a:ext cx="329184" cy="1426464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000">
                    <a:solidFill>
                      <a:srgbClr val="FFFFFF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C347745D-D398-91FB-1EF4-07E31D251608}"/>
                    </a:ext>
                  </a:extLst>
                </p:cNvPr>
                <p:cNvSpPr txBox="1"/>
                <p:nvPr/>
              </p:nvSpPr>
              <p:spPr>
                <a:xfrm rot="16200000">
                  <a:off x="5222099" y="3581595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OON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4668CBD3-F087-0671-9872-584273BAB33F}"/>
                  </a:ext>
                </a:extLst>
              </p:cNvPr>
              <p:cNvGrpSpPr/>
              <p:nvPr/>
            </p:nvGrpSpPr>
            <p:grpSpPr>
              <a:xfrm>
                <a:off x="5995679" y="2445695"/>
                <a:ext cx="332871" cy="1808410"/>
                <a:chOff x="5984506" y="2445048"/>
                <a:chExt cx="332871" cy="1808410"/>
              </a:xfrm>
            </p:grpSpPr>
            <p:sp>
              <p:nvSpPr>
                <p:cNvPr id="258" name="Freeform 60">
                  <a:extLst>
                    <a:ext uri="{FF2B5EF4-FFF2-40B4-BE49-F238E27FC236}">
                      <a16:creationId xmlns:a16="http://schemas.microsoft.com/office/drawing/2014/main" id="{C2652BA5-1E67-DCE6-27AA-D08F52D2B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4506" y="2585690"/>
                  <a:ext cx="332871" cy="1635229"/>
                </a:xfrm>
                <a:custGeom>
                  <a:avLst/>
                  <a:gdLst>
                    <a:gd name="T0" fmla="*/ 387 w 774"/>
                    <a:gd name="T1" fmla="*/ 3464 h 3465"/>
                    <a:gd name="T2" fmla="*/ 0 w 774"/>
                    <a:gd name="T3" fmla="*/ 3464 h 3465"/>
                    <a:gd name="T4" fmla="*/ 0 w 774"/>
                    <a:gd name="T5" fmla="*/ 0 h 3465"/>
                    <a:gd name="T6" fmla="*/ 773 w 774"/>
                    <a:gd name="T7" fmla="*/ 0 h 3465"/>
                    <a:gd name="T8" fmla="*/ 773 w 774"/>
                    <a:gd name="T9" fmla="*/ 3464 h 3465"/>
                    <a:gd name="T10" fmla="*/ 387 w 774"/>
                    <a:gd name="T11" fmla="*/ 3464 h 34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465">
                      <a:moveTo>
                        <a:pt x="387" y="3464"/>
                      </a:moveTo>
                      <a:lnTo>
                        <a:pt x="0" y="3464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464"/>
                      </a:lnTo>
                      <a:lnTo>
                        <a:pt x="387" y="3464"/>
                      </a:lnTo>
                    </a:path>
                  </a:pathLst>
                </a:custGeom>
                <a:solidFill>
                  <a:srgbClr val="D5DDF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59" name="Text Box 63">
                  <a:extLst>
                    <a:ext uri="{FF2B5EF4-FFF2-40B4-BE49-F238E27FC236}">
                      <a16:creationId xmlns:a16="http://schemas.microsoft.com/office/drawing/2014/main" id="{0F5B0BE3-AC4E-B7A7-7246-E85869DA5D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99636" y="2445048"/>
                  <a:ext cx="302610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72.5%</a:t>
                  </a:r>
                </a:p>
              </p:txBody>
            </p:sp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288E9A03-69E8-7EE9-E916-9CFE08617097}"/>
                    </a:ext>
                  </a:extLst>
                </p:cNvPr>
                <p:cNvSpPr txBox="1"/>
                <p:nvPr/>
              </p:nvSpPr>
              <p:spPr>
                <a:xfrm rot="16200000">
                  <a:off x="5592592" y="3583962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Nat Avg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C4E2E80C-DF25-4778-1530-0257743FE3FA}"/>
                  </a:ext>
                </a:extLst>
              </p:cNvPr>
              <p:cNvGrpSpPr/>
              <p:nvPr/>
            </p:nvGrpSpPr>
            <p:grpSpPr>
              <a:xfrm>
                <a:off x="6365167" y="2370798"/>
                <a:ext cx="332871" cy="1883305"/>
                <a:chOff x="6349701" y="2370152"/>
                <a:chExt cx="332871" cy="1883305"/>
              </a:xfrm>
            </p:grpSpPr>
            <p:sp>
              <p:nvSpPr>
                <p:cNvPr id="255" name="Freeform 61">
                  <a:extLst>
                    <a:ext uri="{FF2B5EF4-FFF2-40B4-BE49-F238E27FC236}">
                      <a16:creationId xmlns:a16="http://schemas.microsoft.com/office/drawing/2014/main" id="{5767F1BF-9E72-0DD0-4A32-5DBA74E2A8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49701" y="2517036"/>
                  <a:ext cx="332871" cy="1703882"/>
                </a:xfrm>
                <a:custGeom>
                  <a:avLst/>
                  <a:gdLst>
                    <a:gd name="T0" fmla="*/ 387 w 775"/>
                    <a:gd name="T1" fmla="*/ 3612 h 3613"/>
                    <a:gd name="T2" fmla="*/ 0 w 775"/>
                    <a:gd name="T3" fmla="*/ 3612 h 3613"/>
                    <a:gd name="T4" fmla="*/ 0 w 775"/>
                    <a:gd name="T5" fmla="*/ 0 h 3613"/>
                    <a:gd name="T6" fmla="*/ 774 w 775"/>
                    <a:gd name="T7" fmla="*/ 0 h 3613"/>
                    <a:gd name="T8" fmla="*/ 774 w 775"/>
                    <a:gd name="T9" fmla="*/ 3612 h 3613"/>
                    <a:gd name="T10" fmla="*/ 387 w 775"/>
                    <a:gd name="T11" fmla="*/ 3612 h 36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5" h="3613">
                      <a:moveTo>
                        <a:pt x="387" y="3612"/>
                      </a:moveTo>
                      <a:lnTo>
                        <a:pt x="0" y="3612"/>
                      </a:lnTo>
                      <a:lnTo>
                        <a:pt x="0" y="0"/>
                      </a:lnTo>
                      <a:lnTo>
                        <a:pt x="774" y="0"/>
                      </a:lnTo>
                      <a:lnTo>
                        <a:pt x="774" y="3612"/>
                      </a:lnTo>
                      <a:lnTo>
                        <a:pt x="387" y="3612"/>
                      </a:lnTo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56" name="Text Box 64">
                  <a:extLst>
                    <a:ext uri="{FF2B5EF4-FFF2-40B4-BE49-F238E27FC236}">
                      <a16:creationId xmlns:a16="http://schemas.microsoft.com/office/drawing/2014/main" id="{FF484CC7-7B49-8837-2169-2DBB71C017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64831" y="2370152"/>
                  <a:ext cx="302610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75.6%</a:t>
                  </a:r>
                </a:p>
              </p:txBody>
            </p: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687494E7-01B6-3E9E-632B-97BF4F9B0D96}"/>
                    </a:ext>
                  </a:extLst>
                </p:cNvPr>
                <p:cNvSpPr txBox="1"/>
                <p:nvPr/>
              </p:nvSpPr>
              <p:spPr>
                <a:xfrm rot="16200000">
                  <a:off x="5957788" y="3583962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INN</a:t>
                  </a: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EC56D8F8-6ED9-BF59-CAC6-70E36DD84828}"/>
                  </a:ext>
                </a:extLst>
              </p:cNvPr>
              <p:cNvGrpSpPr/>
              <p:nvPr/>
            </p:nvGrpSpPr>
            <p:grpSpPr>
              <a:xfrm>
                <a:off x="6734654" y="2029607"/>
                <a:ext cx="332871" cy="2224497"/>
                <a:chOff x="6734654" y="2028959"/>
                <a:chExt cx="332871" cy="2224497"/>
              </a:xfrm>
            </p:grpSpPr>
            <p:sp>
              <p:nvSpPr>
                <p:cNvPr id="252" name="Freeform 62">
                  <a:extLst>
                    <a:ext uri="{FF2B5EF4-FFF2-40B4-BE49-F238E27FC236}">
                      <a16:creationId xmlns:a16="http://schemas.microsoft.com/office/drawing/2014/main" id="{AB5DCADC-26ED-0CA8-6C5C-7363F7975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34654" y="2169601"/>
                  <a:ext cx="332871" cy="2051317"/>
                </a:xfrm>
                <a:custGeom>
                  <a:avLst/>
                  <a:gdLst>
                    <a:gd name="T0" fmla="*/ 387 w 774"/>
                    <a:gd name="T1" fmla="*/ 4348 h 4349"/>
                    <a:gd name="T2" fmla="*/ 0 w 774"/>
                    <a:gd name="T3" fmla="*/ 4348 h 4349"/>
                    <a:gd name="T4" fmla="*/ 0 w 774"/>
                    <a:gd name="T5" fmla="*/ 0 h 4349"/>
                    <a:gd name="T6" fmla="*/ 773 w 774"/>
                    <a:gd name="T7" fmla="*/ 0 h 4349"/>
                    <a:gd name="T8" fmla="*/ 773 w 774"/>
                    <a:gd name="T9" fmla="*/ 4348 h 4349"/>
                    <a:gd name="T10" fmla="*/ 387 w 774"/>
                    <a:gd name="T11" fmla="*/ 4348 h 4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4349">
                      <a:moveTo>
                        <a:pt x="387" y="4348"/>
                      </a:moveTo>
                      <a:lnTo>
                        <a:pt x="0" y="4348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4348"/>
                      </a:lnTo>
                      <a:lnTo>
                        <a:pt x="387" y="4348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53" name="Text Box 65">
                  <a:extLst>
                    <a:ext uri="{FF2B5EF4-FFF2-40B4-BE49-F238E27FC236}">
                      <a16:creationId xmlns:a16="http://schemas.microsoft.com/office/drawing/2014/main" id="{2F164CEA-6186-E7D8-57F4-E0F2616F74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58296" y="2028959"/>
                  <a:ext cx="285587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91.0%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3F1A4188-9721-25C7-4B13-684BB32AA015}"/>
                    </a:ext>
                  </a:extLst>
                </p:cNvPr>
                <p:cNvSpPr txBox="1"/>
                <p:nvPr/>
              </p:nvSpPr>
              <p:spPr>
                <a:xfrm rot="16200000">
                  <a:off x="6342741" y="3583961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Progyny</a:t>
                  </a:r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9A68472C-441A-0DFD-7234-A321E2D4B655}"/>
                </a:ext>
              </a:extLst>
            </p:cNvPr>
            <p:cNvGrpSpPr/>
            <p:nvPr/>
          </p:nvGrpSpPr>
          <p:grpSpPr>
            <a:xfrm>
              <a:off x="7995961" y="2422477"/>
              <a:ext cx="1594222" cy="3513113"/>
              <a:chOff x="7340041" y="1366294"/>
              <a:chExt cx="1439292" cy="2887811"/>
            </a:xfrm>
          </p:grpSpPr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8A5F04F4-F109-989A-9300-DFBF338E1FE3}"/>
                  </a:ext>
                </a:extLst>
              </p:cNvPr>
              <p:cNvSpPr txBox="1"/>
              <p:nvPr/>
            </p:nvSpPr>
            <p:spPr>
              <a:xfrm>
                <a:off x="7434646" y="1366294"/>
                <a:ext cx="1225591" cy="472883"/>
              </a:xfrm>
              <a:prstGeom prst="rect">
                <a:avLst/>
              </a:prstGeom>
              <a:noFill/>
            </p:spPr>
            <p:txBody>
              <a:bodyPr vert="horz" wrap="square" lIns="80683" tIns="32273" rIns="32273" bIns="32273" rtlCol="0" anchor="t" anchorCtr="0">
                <a:noAutofit/>
              </a:bodyPr>
              <a:lstStyle/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2"/>
                    </a:solidFill>
                    <a:latin typeface="Poppins" pitchFamily="2" charset="77"/>
                    <a:cs typeface="Poppins" pitchFamily="2" charset="77"/>
                  </a:rPr>
                  <a:t>66% lower </a:t>
                </a:r>
                <a:endParaRPr lang="en-US" sz="1600">
                  <a:solidFill>
                    <a:schemeClr val="tx2"/>
                  </a:solidFill>
                  <a:highlight>
                    <a:srgbClr val="FFFF00"/>
                  </a:highlight>
                  <a:latin typeface="Poppins" pitchFamily="2" charset="77"/>
                  <a:cs typeface="Poppins" pitchFamily="2" charset="77"/>
                </a:endParaRPr>
              </a:p>
              <a:p>
                <a:pPr algn="ctr" defTabSz="609539">
                  <a:lnSpc>
                    <a:spcPct val="90000"/>
                  </a:lnSpc>
                  <a:defRPr/>
                </a:pPr>
                <a:r>
                  <a:rPr lang="en-US" sz="105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rPr>
                  <a:t>IVF multiples</a:t>
                </a:r>
                <a:br>
                  <a:rPr lang="en-US" sz="1050">
                    <a:latin typeface="Poppins" pitchFamily="2" charset="77"/>
                    <a:cs typeface="Poppins" pitchFamily="2" charset="77"/>
                  </a:rPr>
                </a:br>
                <a:r>
                  <a:rPr lang="en-US" sz="105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rPr>
                  <a:t>rate</a:t>
                </a:r>
                <a:r>
                  <a:rPr lang="en-US" sz="1050" baseline="300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rPr>
                  <a:t>2</a:t>
                </a:r>
              </a:p>
            </p:txBody>
          </p: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0A9ACACA-4EAE-8375-ABE1-6500BDCD015C}"/>
                  </a:ext>
                </a:extLst>
              </p:cNvPr>
              <p:cNvGrpSpPr/>
              <p:nvPr/>
            </p:nvGrpSpPr>
            <p:grpSpPr>
              <a:xfrm>
                <a:off x="7865065" y="1939926"/>
                <a:ext cx="751886" cy="1566527"/>
                <a:chOff x="1000714" y="1939925"/>
                <a:chExt cx="751886" cy="1566527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DE45E419-04F1-417A-D213-4DE71DB5C0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0" cy="55651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DF061031-FE53-11B0-CF11-5355D0C893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00714" y="1939925"/>
                  <a:ext cx="751886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6BFAD287-C756-7EBD-4F90-B6BEECB50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52600" y="1939925"/>
                  <a:ext cx="0" cy="1566527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5D063CAB-310F-CF50-F79E-59528961A9F5}"/>
                  </a:ext>
                </a:extLst>
              </p:cNvPr>
              <p:cNvGrpSpPr/>
              <p:nvPr/>
            </p:nvGrpSpPr>
            <p:grpSpPr>
              <a:xfrm>
                <a:off x="7340041" y="2041685"/>
                <a:ext cx="329184" cy="2212420"/>
                <a:chOff x="7341813" y="2051754"/>
                <a:chExt cx="329184" cy="2212420"/>
              </a:xfrm>
            </p:grpSpPr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52F84F36-B2D0-F8FA-B22A-3356FB6B2BDF}"/>
                    </a:ext>
                  </a:extLst>
                </p:cNvPr>
                <p:cNvSpPr txBox="1"/>
                <p:nvPr/>
              </p:nvSpPr>
              <p:spPr>
                <a:xfrm>
                  <a:off x="7344438" y="2051754"/>
                  <a:ext cx="323934" cy="126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09539">
                    <a:defRPr/>
                  </a:pPr>
                  <a:r>
                    <a:rPr lang="en-US" sz="1000">
                      <a:latin typeface="Poppins" pitchFamily="2" charset="77"/>
                      <a:cs typeface="Poppins" pitchFamily="2" charset="77"/>
                    </a:rPr>
                    <a:t>9.6%</a:t>
                  </a:r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E1911187-69B0-8E74-6AE4-FE5075BE3661}"/>
                    </a:ext>
                  </a:extLst>
                </p:cNvPr>
                <p:cNvSpPr/>
                <p:nvPr/>
              </p:nvSpPr>
              <p:spPr>
                <a:xfrm>
                  <a:off x="7341813" y="2181474"/>
                  <a:ext cx="329184" cy="2048256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39">
                    <a:defRPr/>
                  </a:pPr>
                  <a:endParaRPr lang="en-US" sz="2000">
                    <a:solidFill>
                      <a:srgbClr val="FFFFFF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2794BCF0-147B-17CA-18E4-66831EA54003}"/>
                    </a:ext>
                  </a:extLst>
                </p:cNvPr>
                <p:cNvSpPr txBox="1"/>
                <p:nvPr/>
              </p:nvSpPr>
              <p:spPr>
                <a:xfrm rot="16200000">
                  <a:off x="6948056" y="3594678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OON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9B2681FF-0B77-ADE0-FE70-E1AD2A721FCF}"/>
                  </a:ext>
                </a:extLst>
              </p:cNvPr>
              <p:cNvGrpSpPr/>
              <p:nvPr/>
            </p:nvGrpSpPr>
            <p:grpSpPr>
              <a:xfrm>
                <a:off x="7706390" y="2496438"/>
                <a:ext cx="332871" cy="1757663"/>
                <a:chOff x="7703260" y="2501616"/>
                <a:chExt cx="332871" cy="1757663"/>
              </a:xfrm>
            </p:grpSpPr>
            <p:sp>
              <p:nvSpPr>
                <p:cNvPr id="237" name="Freeform 71">
                  <a:extLst>
                    <a:ext uri="{FF2B5EF4-FFF2-40B4-BE49-F238E27FC236}">
                      <a16:creationId xmlns:a16="http://schemas.microsoft.com/office/drawing/2014/main" id="{8ADE3D9D-4F33-9FB2-4D62-B6D4185B2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3260" y="2643098"/>
                  <a:ext cx="332871" cy="1581912"/>
                </a:xfrm>
                <a:custGeom>
                  <a:avLst/>
                  <a:gdLst>
                    <a:gd name="T0" fmla="*/ 387 w 774"/>
                    <a:gd name="T1" fmla="*/ 3581 h 3582"/>
                    <a:gd name="T2" fmla="*/ 0 w 774"/>
                    <a:gd name="T3" fmla="*/ 3581 h 3582"/>
                    <a:gd name="T4" fmla="*/ 0 w 774"/>
                    <a:gd name="T5" fmla="*/ 0 h 3582"/>
                    <a:gd name="T6" fmla="*/ 773 w 774"/>
                    <a:gd name="T7" fmla="*/ 0 h 3582"/>
                    <a:gd name="T8" fmla="*/ 773 w 774"/>
                    <a:gd name="T9" fmla="*/ 3581 h 3582"/>
                    <a:gd name="T10" fmla="*/ 387 w 774"/>
                    <a:gd name="T11" fmla="*/ 3581 h 3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582">
                      <a:moveTo>
                        <a:pt x="387" y="3581"/>
                      </a:moveTo>
                      <a:lnTo>
                        <a:pt x="0" y="3581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581"/>
                      </a:lnTo>
                      <a:lnTo>
                        <a:pt x="387" y="3581"/>
                      </a:lnTo>
                    </a:path>
                  </a:pathLst>
                </a:custGeom>
                <a:solidFill>
                  <a:srgbClr val="D5DDF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38" name="Text Box 74">
                  <a:extLst>
                    <a:ext uri="{FF2B5EF4-FFF2-40B4-BE49-F238E27FC236}">
                      <a16:creationId xmlns:a16="http://schemas.microsoft.com/office/drawing/2014/main" id="{609D045C-2A92-1B06-DA08-313FCBCED9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50542" y="2501616"/>
                  <a:ext cx="238306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7.4%</a:t>
                  </a:r>
                </a:p>
              </p:txBody>
            </p:sp>
            <p:sp>
              <p:nvSpPr>
                <p:cNvPr id="239" name="TextBox 238">
                  <a:extLst>
                    <a:ext uri="{FF2B5EF4-FFF2-40B4-BE49-F238E27FC236}">
                      <a16:creationId xmlns:a16="http://schemas.microsoft.com/office/drawing/2014/main" id="{3E6F826B-C4E3-5869-393C-265AFC5218F5}"/>
                    </a:ext>
                  </a:extLst>
                </p:cNvPr>
                <p:cNvSpPr txBox="1"/>
                <p:nvPr/>
              </p:nvSpPr>
              <p:spPr>
                <a:xfrm rot="16200000">
                  <a:off x="7311346" y="3589783"/>
                  <a:ext cx="1116698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Nat Avg</a:t>
                  </a:r>
                  <a:endParaRPr lang="en-US" sz="1000" baseline="300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5923C49E-2AB6-CB0D-957E-F6444B552E9A}"/>
                  </a:ext>
                </a:extLst>
              </p:cNvPr>
              <p:cNvGrpSpPr/>
              <p:nvPr/>
            </p:nvGrpSpPr>
            <p:grpSpPr>
              <a:xfrm>
                <a:off x="8076426" y="2698010"/>
                <a:ext cx="332871" cy="1555446"/>
                <a:chOff x="8074559" y="2698010"/>
                <a:chExt cx="332871" cy="1555446"/>
              </a:xfrm>
            </p:grpSpPr>
            <p:sp>
              <p:nvSpPr>
                <p:cNvPr id="234" name="Freeform 72">
                  <a:extLst>
                    <a:ext uri="{FF2B5EF4-FFF2-40B4-BE49-F238E27FC236}">
                      <a16:creationId xmlns:a16="http://schemas.microsoft.com/office/drawing/2014/main" id="{D0151813-C9BB-0C27-EB50-684FC1FBF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4559" y="2831839"/>
                  <a:ext cx="332871" cy="1389888"/>
                </a:xfrm>
                <a:custGeom>
                  <a:avLst/>
                  <a:gdLst>
                    <a:gd name="T0" fmla="*/ 387 w 774"/>
                    <a:gd name="T1" fmla="*/ 3146 h 3147"/>
                    <a:gd name="T2" fmla="*/ 0 w 774"/>
                    <a:gd name="T3" fmla="*/ 3146 h 3147"/>
                    <a:gd name="T4" fmla="*/ 0 w 774"/>
                    <a:gd name="T5" fmla="*/ 0 h 3147"/>
                    <a:gd name="T6" fmla="*/ 773 w 774"/>
                    <a:gd name="T7" fmla="*/ 0 h 3147"/>
                    <a:gd name="T8" fmla="*/ 773 w 774"/>
                    <a:gd name="T9" fmla="*/ 3146 h 3147"/>
                    <a:gd name="T10" fmla="*/ 387 w 774"/>
                    <a:gd name="T11" fmla="*/ 3146 h 3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3147">
                      <a:moveTo>
                        <a:pt x="387" y="3146"/>
                      </a:moveTo>
                      <a:lnTo>
                        <a:pt x="0" y="3146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3146"/>
                      </a:lnTo>
                      <a:lnTo>
                        <a:pt x="387" y="3146"/>
                      </a:lnTo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35" name="Text Box 75">
                  <a:extLst>
                    <a:ext uri="{FF2B5EF4-FFF2-40B4-BE49-F238E27FC236}">
                      <a16:creationId xmlns:a16="http://schemas.microsoft.com/office/drawing/2014/main" id="{667202A7-DD6C-E2F1-FF25-40D892CFAD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121841" y="2698010"/>
                  <a:ext cx="238306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6.5%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A179611D-598D-5124-56C4-8D5FA3E009F4}"/>
                    </a:ext>
                  </a:extLst>
                </p:cNvPr>
                <p:cNvSpPr txBox="1"/>
                <p:nvPr/>
              </p:nvSpPr>
              <p:spPr>
                <a:xfrm rot="16200000">
                  <a:off x="7682646" y="3583961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rgbClr val="FFFFFF"/>
                      </a:solidFill>
                      <a:latin typeface="Poppins" pitchFamily="2" charset="77"/>
                      <a:cs typeface="Poppins" pitchFamily="2" charset="77"/>
                    </a:rPr>
                    <a:t>INN</a:t>
                  </a:r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DC305D67-5535-4F93-CB1F-F50EA9420A12}"/>
                  </a:ext>
                </a:extLst>
              </p:cNvPr>
              <p:cNvGrpSpPr/>
              <p:nvPr/>
            </p:nvGrpSpPr>
            <p:grpSpPr>
              <a:xfrm>
                <a:off x="8446462" y="3136762"/>
                <a:ext cx="332871" cy="1116697"/>
                <a:chOff x="8446462" y="3095994"/>
                <a:chExt cx="332871" cy="1116697"/>
              </a:xfrm>
            </p:grpSpPr>
            <p:sp>
              <p:nvSpPr>
                <p:cNvPr id="231" name="Freeform 73">
                  <a:extLst>
                    <a:ext uri="{FF2B5EF4-FFF2-40B4-BE49-F238E27FC236}">
                      <a16:creationId xmlns:a16="http://schemas.microsoft.com/office/drawing/2014/main" id="{902B3078-4BDC-6F4D-D585-AF13A125A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446462" y="3650877"/>
                  <a:ext cx="332871" cy="530352"/>
                </a:xfrm>
                <a:custGeom>
                  <a:avLst/>
                  <a:gdLst>
                    <a:gd name="T0" fmla="*/ 387 w 774"/>
                    <a:gd name="T1" fmla="*/ 1210 h 1211"/>
                    <a:gd name="T2" fmla="*/ 0 w 774"/>
                    <a:gd name="T3" fmla="*/ 1210 h 1211"/>
                    <a:gd name="T4" fmla="*/ 0 w 774"/>
                    <a:gd name="T5" fmla="*/ 0 h 1211"/>
                    <a:gd name="T6" fmla="*/ 773 w 774"/>
                    <a:gd name="T7" fmla="*/ 0 h 1211"/>
                    <a:gd name="T8" fmla="*/ 773 w 774"/>
                    <a:gd name="T9" fmla="*/ 1210 h 1211"/>
                    <a:gd name="T10" fmla="*/ 387 w 774"/>
                    <a:gd name="T11" fmla="*/ 1210 h 1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4" h="1211">
                      <a:moveTo>
                        <a:pt x="387" y="1210"/>
                      </a:moveTo>
                      <a:lnTo>
                        <a:pt x="0" y="1210"/>
                      </a:lnTo>
                      <a:lnTo>
                        <a:pt x="0" y="0"/>
                      </a:lnTo>
                      <a:lnTo>
                        <a:pt x="773" y="0"/>
                      </a:lnTo>
                      <a:lnTo>
                        <a:pt x="773" y="1210"/>
                      </a:lnTo>
                      <a:lnTo>
                        <a:pt x="387" y="1210"/>
                      </a:lnTo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latin typeface="Poppins" pitchFamily="2" charset="77"/>
                    <a:cs typeface="Poppins" pitchFamily="2" charset="77"/>
                  </a:endParaRPr>
                </a:p>
              </p:txBody>
            </p:sp>
            <p:sp>
              <p:nvSpPr>
                <p:cNvPr id="232" name="Text Box 76">
                  <a:extLst>
                    <a:ext uri="{FF2B5EF4-FFF2-40B4-BE49-F238E27FC236}">
                      <a16:creationId xmlns:a16="http://schemas.microsoft.com/office/drawing/2014/main" id="{E71B8C6C-4223-6483-70D4-97FBC215AA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493744" y="3510235"/>
                  <a:ext cx="238306" cy="156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/>
                <a:lstStyle/>
                <a:p>
                  <a:pPr algn="ctr">
                    <a:lnSpc>
                      <a:spcPct val="112000"/>
                    </a:lnSpc>
                  </a:pPr>
                  <a:r>
                    <a:rPr lang="en-US" altLang="en-US" sz="1000">
                      <a:latin typeface="Poppins" pitchFamily="2" charset="77"/>
                      <a:cs typeface="Poppins" pitchFamily="2" charset="77"/>
                    </a:rPr>
                    <a:t>2.5%</a:t>
                  </a:r>
                </a:p>
              </p:txBody>
            </p: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041B6CA4-BFE3-E319-FDFA-BEDD494526FE}"/>
                    </a:ext>
                  </a:extLst>
                </p:cNvPr>
                <p:cNvSpPr txBox="1"/>
                <p:nvPr/>
              </p:nvSpPr>
              <p:spPr>
                <a:xfrm rot="16200000">
                  <a:off x="8054549" y="3543196"/>
                  <a:ext cx="1116697" cy="222293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defTabSz="609539">
                    <a:defRPr/>
                  </a:pPr>
                  <a:r>
                    <a:rPr lang="en-US" sz="1000">
                      <a:solidFill>
                        <a:schemeClr val="bg1"/>
                      </a:solidFill>
                      <a:latin typeface="Poppins" pitchFamily="2" charset="77"/>
                      <a:cs typeface="Poppins" pitchFamily="2" charset="77"/>
                    </a:rPr>
                    <a:t>Progyny</a:t>
                  </a:r>
                </a:p>
              </p:txBody>
            </p:sp>
          </p:grp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F638E29-9470-F62B-F4D0-F20F72993DF4}"/>
              </a:ext>
            </a:extLst>
          </p:cNvPr>
          <p:cNvSpPr/>
          <p:nvPr/>
        </p:nvSpPr>
        <p:spPr>
          <a:xfrm>
            <a:off x="10221189" y="3474624"/>
            <a:ext cx="1858287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77">
              <a:defRPr/>
            </a:pPr>
            <a:r>
              <a:rPr kumimoji="0" lang="en-US" sz="90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Calibri"/>
                <a:cs typeface="Poppins" pitchFamily="2" charset="77"/>
              </a:rPr>
              <a:t>Data based on 12-month period ended December 31, 2021, representing 9,633 transfers.</a:t>
            </a: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srgbClr val="28282B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defTabSz="914377">
              <a:defRPr/>
            </a:pPr>
            <a:r>
              <a:rPr lang="en-US" sz="900">
                <a:solidFill>
                  <a:srgbClr val="28282B"/>
                </a:solidFill>
                <a:latin typeface="Poppins" pitchFamily="2" charset="77"/>
                <a:ea typeface="Calibri"/>
                <a:cs typeface="Poppins" pitchFamily="2" charset="77"/>
              </a:rPr>
              <a:t>1: </a:t>
            </a:r>
            <a:r>
              <a:rPr kumimoji="0" lang="en-US" sz="90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Calibri"/>
                <a:cs typeface="Poppins" pitchFamily="2" charset="77"/>
              </a:rPr>
              <a:t>For each Progyny outcome, the p-value when compared to the national average is &lt;0.0001. 1: Calculated based on the Society for Assisted Reproductive Technology, or SART, 2019 National Summary Report, finalized in 2022.</a:t>
            </a:r>
            <a:r>
              <a:rPr lang="en-US" sz="900">
                <a:solidFill>
                  <a:srgbClr val="28282B"/>
                </a:solidFill>
                <a:latin typeface="Poppins" pitchFamily="2" charset="77"/>
                <a:ea typeface="Calibri"/>
                <a:cs typeface="Poppins" pitchFamily="2" charset="77"/>
              </a:rPr>
              <a:t> </a:t>
            </a:r>
            <a:endParaRPr lang="en-US" sz="900" u="none" strike="noStrike" kern="1200" cap="none" spc="0" normalizeH="0" baseline="0" noProof="0">
              <a:ln>
                <a:noFill/>
              </a:ln>
              <a:solidFill>
                <a:srgbClr val="28282B"/>
              </a:solidFill>
              <a:effectLst/>
              <a:uLnTx/>
              <a:uFillTx/>
              <a:latin typeface="Poppins" pitchFamily="2" charset="77"/>
              <a:ea typeface="Calibri"/>
              <a:cs typeface="Poppins" pitchFamily="2" charset="77"/>
            </a:endParaRP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srgbClr val="28282B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R="0" lvl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90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Calibri"/>
                <a:cs typeface="Poppins" pitchFamily="2" charset="77"/>
              </a:rPr>
              <a:t>2: Calculated based on CDC, 2020 National Summary and Clinic Data Sets, published in 2022.</a:t>
            </a:r>
            <a:endParaRPr kumimoji="0" lang="en-US" sz="900" u="none" strike="noStrike" kern="1200" cap="none" spc="0" normalizeH="0" baseline="0" noProof="0">
              <a:ln>
                <a:noFill/>
              </a:ln>
              <a:solidFill>
                <a:srgbClr val="28282B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278F8F-121F-838E-43B0-E86E424B2484}"/>
              </a:ext>
            </a:extLst>
          </p:cNvPr>
          <p:cNvGrpSpPr/>
          <p:nvPr/>
        </p:nvGrpSpPr>
        <p:grpSpPr>
          <a:xfrm>
            <a:off x="10061623" y="953096"/>
            <a:ext cx="2016996" cy="2016996"/>
            <a:chOff x="9916214" y="2144737"/>
            <a:chExt cx="2016996" cy="201699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E48A19D-807B-B42A-46FA-57FFCC02BB83}"/>
                </a:ext>
              </a:extLst>
            </p:cNvPr>
            <p:cNvSpPr/>
            <p:nvPr/>
          </p:nvSpPr>
          <p:spPr>
            <a:xfrm>
              <a:off x="9916214" y="2144737"/>
              <a:ext cx="2016996" cy="2016996"/>
            </a:xfrm>
            <a:prstGeom prst="ellipse">
              <a:avLst/>
            </a:prstGeom>
            <a:solidFill>
              <a:srgbClr val="32470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CAB7BB1-B817-3137-8D4A-54A4F1F8E049}"/>
                </a:ext>
              </a:extLst>
            </p:cNvPr>
            <p:cNvSpPr txBox="1"/>
            <p:nvPr/>
          </p:nvSpPr>
          <p:spPr>
            <a:xfrm>
              <a:off x="10026217" y="2581152"/>
              <a:ext cx="1796991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3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Actual outcomes </a:t>
              </a:r>
            </a:p>
            <a:p>
              <a:pPr marR="0" lvl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30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f</a:t>
              </a: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or all members</a:t>
              </a:r>
              <a:b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</a:br>
              <a:r>
                <a: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at all clinics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  <a:p>
              <a:pPr marR="0" lvl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13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Independently</a:t>
              </a:r>
              <a:r>
                <a:rPr lang="en-US" sz="130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</a:t>
              </a:r>
              <a:r>
                <a:rPr lang="en-US" sz="13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verified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464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8B8133-FC27-D163-E8EE-16539F2B2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3" y="1657417"/>
            <a:ext cx="12192003" cy="4836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01EB9-4079-5208-99AD-FF653A92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The Smart Cycle works for everyone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37BD63-AF13-98A3-A9FE-D25088DB252B}"/>
              </a:ext>
            </a:extLst>
          </p:cNvPr>
          <p:cNvSpPr txBox="1"/>
          <p:nvPr/>
        </p:nvSpPr>
        <p:spPr>
          <a:xfrm>
            <a:off x="194872" y="1035970"/>
            <a:ext cx="11797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All individual services are bundled into the Smart Cycle, enabling evidence-based care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852CFD-7E17-7029-48CE-ABA9C9259FE5}"/>
              </a:ext>
            </a:extLst>
          </p:cNvPr>
          <p:cNvSpPr/>
          <p:nvPr/>
        </p:nvSpPr>
        <p:spPr>
          <a:xfrm>
            <a:off x="5582909" y="2016925"/>
            <a:ext cx="1330036" cy="133003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9E2D3F-E74A-910B-4DD0-AC961C912CB7}"/>
              </a:ext>
            </a:extLst>
          </p:cNvPr>
          <p:cNvGrpSpPr/>
          <p:nvPr/>
        </p:nvGrpSpPr>
        <p:grpSpPr>
          <a:xfrm>
            <a:off x="3205732" y="1937122"/>
            <a:ext cx="5888737" cy="4203175"/>
            <a:chOff x="3321631" y="1937122"/>
            <a:chExt cx="5888737" cy="42031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2BDB88-7275-12DC-41D4-B4FAA8859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5607" y="1937122"/>
              <a:ext cx="1644641" cy="189446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5DD71CA-87BB-0DC4-2E67-8CD281846B6B}"/>
                </a:ext>
              </a:extLst>
            </p:cNvPr>
            <p:cNvGrpSpPr/>
            <p:nvPr/>
          </p:nvGrpSpPr>
          <p:grpSpPr>
            <a:xfrm>
              <a:off x="3321631" y="4006842"/>
              <a:ext cx="5888737" cy="2133455"/>
              <a:chOff x="4799848" y="3713749"/>
              <a:chExt cx="5888737" cy="2133455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3652763A-A741-F4F4-0DD4-B4868AD232E6}"/>
                  </a:ext>
                </a:extLst>
              </p:cNvPr>
              <p:cNvSpPr/>
              <p:nvPr/>
            </p:nvSpPr>
            <p:spPr>
              <a:xfrm>
                <a:off x="4803944" y="3796337"/>
                <a:ext cx="5884641" cy="2050867"/>
              </a:xfrm>
              <a:prstGeom prst="roundRect">
                <a:avLst>
                  <a:gd name="adj" fmla="val 2131"/>
                </a:avLst>
              </a:prstGeom>
              <a:solidFill>
                <a:schemeClr val="bg1">
                  <a:alpha val="49602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6FFDAFA-001A-DC42-57A5-3215037B492D}"/>
                  </a:ext>
                </a:extLst>
              </p:cNvPr>
              <p:cNvGrpSpPr/>
              <p:nvPr/>
            </p:nvGrpSpPr>
            <p:grpSpPr>
              <a:xfrm>
                <a:off x="4869754" y="3950721"/>
                <a:ext cx="5711950" cy="1840247"/>
                <a:chOff x="8048241" y="3950721"/>
                <a:chExt cx="5711950" cy="1840247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C208952-BA05-810F-E8C3-E5F93F09CE99}"/>
                    </a:ext>
                  </a:extLst>
                </p:cNvPr>
                <p:cNvSpPr txBox="1"/>
                <p:nvPr/>
              </p:nvSpPr>
              <p:spPr>
                <a:xfrm>
                  <a:off x="8048241" y="3950721"/>
                  <a:ext cx="2132417" cy="1840247"/>
                </a:xfrm>
                <a:prstGeom prst="rect">
                  <a:avLst/>
                </a:prstGeom>
                <a:noFill/>
              </p:spPr>
              <p:txBody>
                <a:bodyPr wrap="square" numCol="1" rtlCol="0">
                  <a:spAutoFit/>
                </a:bodyPr>
                <a:lstStyle>
                  <a:defPPr>
                    <a:defRPr lang="en-US"/>
                  </a:defPPr>
                  <a:lvl1pPr marL="0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Anesthesia (for egg retrieval)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Assisted hatching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Blastocyst culture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Complex sperm wash &amp; prep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Cycle management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Embryo biopsy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Embryo culture lab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Intracytoplasmic sperm injection (ICSI)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E9822A0-DE32-6725-D69B-3F85BA84E507}"/>
                    </a:ext>
                  </a:extLst>
                </p:cNvPr>
                <p:cNvSpPr txBox="1"/>
                <p:nvPr/>
              </p:nvSpPr>
              <p:spPr>
                <a:xfrm>
                  <a:off x="10156051" y="3950721"/>
                  <a:ext cx="1872646" cy="1686359"/>
                </a:xfrm>
                <a:prstGeom prst="rect">
                  <a:avLst/>
                </a:prstGeom>
                <a:noFill/>
              </p:spPr>
              <p:txBody>
                <a:bodyPr wrap="square" numCol="1" rtlCol="0">
                  <a:spAutoFit/>
                </a:bodyPr>
                <a:lstStyle>
                  <a:defPPr>
                    <a:defRPr lang="en-US"/>
                  </a:defPPr>
                  <a:lvl1pPr marL="0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Office visits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Oocyte fertilization/ insemination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Oocyte identification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Preimplantation genetic testing for aneuploidy (PGT-A)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Preparation and cryopreservation of extra embryo(s)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7FA3B27-5E1F-860A-52B6-E290F5B2E4BA}"/>
                    </a:ext>
                  </a:extLst>
                </p:cNvPr>
                <p:cNvSpPr txBox="1"/>
                <p:nvPr/>
              </p:nvSpPr>
              <p:spPr>
                <a:xfrm>
                  <a:off x="12028697" y="3950721"/>
                  <a:ext cx="1731494" cy="1686359"/>
                </a:xfrm>
                <a:prstGeom prst="rect">
                  <a:avLst/>
                </a:prstGeom>
                <a:noFill/>
              </p:spPr>
              <p:txBody>
                <a:bodyPr wrap="square" numCol="1" rtlCol="0">
                  <a:spAutoFit/>
                </a:bodyPr>
                <a:lstStyle>
                  <a:defPPr>
                    <a:defRPr lang="en-US"/>
                  </a:defPPr>
                  <a:lvl1pPr marL="0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Retrieval (follicular aspiration, to include ultrasound guidance)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Simple sperm wash &amp; prep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Tissue storage (1 year)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Ultrasounds &amp; in-cycle bloodwork (E2, P4, beta </a:t>
                  </a:r>
                  <a:r>
                    <a:rPr kumimoji="0" lang="en-US" sz="1000" b="0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hCG</a:t>
                  </a: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, FSH, LH)</a:t>
                  </a:r>
                </a:p>
                <a:p>
                  <a:pPr marL="106355" marR="0" lvl="0" indent="-106355" algn="l" defTabSz="685749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40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B"/>
                      </a:solidFill>
                      <a:effectLst/>
                      <a:uLnTx/>
                      <a:uFillTx/>
                      <a:latin typeface="Poppins" pitchFamily="2" charset="77"/>
                      <a:ea typeface="+mn-ea"/>
                      <a:cs typeface="Poppins" pitchFamily="2" charset="77"/>
                    </a:rPr>
                    <a:t>Fertility medications</a:t>
                  </a:r>
                </a:p>
              </p:txBody>
            </p:sp>
          </p:grpSp>
          <p:sp>
            <p:nvSpPr>
              <p:cNvPr id="19" name="Left Brace 18">
                <a:extLst>
                  <a:ext uri="{FF2B5EF4-FFF2-40B4-BE49-F238E27FC236}">
                    <a16:creationId xmlns:a16="http://schemas.microsoft.com/office/drawing/2014/main" id="{F2A1856A-7CC8-3EF7-D988-DDDC5CD2D021}"/>
                  </a:ext>
                </a:extLst>
              </p:cNvPr>
              <p:cNvSpPr/>
              <p:nvPr/>
            </p:nvSpPr>
            <p:spPr>
              <a:xfrm rot="5400000">
                <a:off x="7663948" y="849649"/>
                <a:ext cx="156441" cy="5884642"/>
              </a:xfrm>
              <a:prstGeom prst="leftBrace">
                <a:avLst>
                  <a:gd name="adj1" fmla="val 35565"/>
                  <a:gd name="adj2" fmla="val 50181"/>
                </a:avLst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13" b="0" i="0" u="none" strike="noStrike" kern="1200" cap="none" spc="0" normalizeH="0" baseline="0" noProof="0">
                  <a:ln>
                    <a:noFill/>
                  </a:ln>
                  <a:solidFill>
                    <a:srgbClr val="56575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984817D-A056-3350-120E-A0B7024B507C}"/>
              </a:ext>
            </a:extLst>
          </p:cNvPr>
          <p:cNvGrpSpPr/>
          <p:nvPr/>
        </p:nvGrpSpPr>
        <p:grpSpPr>
          <a:xfrm>
            <a:off x="481353" y="1936081"/>
            <a:ext cx="2456555" cy="4208006"/>
            <a:chOff x="317909" y="1936081"/>
            <a:chExt cx="2456555" cy="4208006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225A02D-C210-B584-5A4C-719D59E79B25}"/>
                </a:ext>
              </a:extLst>
            </p:cNvPr>
            <p:cNvSpPr/>
            <p:nvPr/>
          </p:nvSpPr>
          <p:spPr>
            <a:xfrm>
              <a:off x="399760" y="4093220"/>
              <a:ext cx="2292848" cy="2050867"/>
            </a:xfrm>
            <a:prstGeom prst="roundRect">
              <a:avLst>
                <a:gd name="adj" fmla="val 2131"/>
              </a:avLst>
            </a:prstGeom>
            <a:solidFill>
              <a:schemeClr val="bg1">
                <a:alpha val="49602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EE40EC-10DA-5BCF-6417-F6F76B432988}"/>
                </a:ext>
              </a:extLst>
            </p:cNvPr>
            <p:cNvSpPr txBox="1"/>
            <p:nvPr/>
          </p:nvSpPr>
          <p:spPr>
            <a:xfrm>
              <a:off x="433835" y="4247604"/>
              <a:ext cx="2224698" cy="157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Complex sperm wash &amp; prep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Cycle management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Insemination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Office visits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Simple sperm wash &amp; prep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Ultrasounds &amp; in-cycle bloodwork (W3, P4, beta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hCG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, FSH, LH)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33E4E57-1685-F371-5EAE-184B5113CF05}"/>
                </a:ext>
              </a:extLst>
            </p:cNvPr>
            <p:cNvGrpSpPr/>
            <p:nvPr/>
          </p:nvGrpSpPr>
          <p:grpSpPr>
            <a:xfrm>
              <a:off x="317909" y="1936081"/>
              <a:ext cx="2456555" cy="1873641"/>
              <a:chOff x="4096803" y="1707824"/>
              <a:chExt cx="2702209" cy="206100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0B6B564-1906-A33A-40AC-8FB3F948E2F6}"/>
                  </a:ext>
                </a:extLst>
              </p:cNvPr>
              <p:cNvSpPr/>
              <p:nvPr/>
            </p:nvSpPr>
            <p:spPr>
              <a:xfrm>
                <a:off x="4716386" y="1799397"/>
                <a:ext cx="1463040" cy="14630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2713637-B714-16B0-7FFE-76F0EC094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6803" y="1707824"/>
                <a:ext cx="2702209" cy="2061006"/>
              </a:xfrm>
              <a:prstGeom prst="rect">
                <a:avLst/>
              </a:prstGeom>
            </p:spPr>
          </p:pic>
        </p:grp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96354D06-9CE6-61C4-D703-7821021BABBD}"/>
                </a:ext>
              </a:extLst>
            </p:cNvPr>
            <p:cNvSpPr/>
            <p:nvPr/>
          </p:nvSpPr>
          <p:spPr>
            <a:xfrm rot="5400000">
              <a:off x="1467965" y="2942428"/>
              <a:ext cx="156439" cy="2292847"/>
            </a:xfrm>
            <a:prstGeom prst="leftBrace">
              <a:avLst>
                <a:gd name="adj1" fmla="val 35565"/>
                <a:gd name="adj2" fmla="val 51321"/>
              </a:avLst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5657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47F027-C356-C104-A656-BF26B102E48C}"/>
              </a:ext>
            </a:extLst>
          </p:cNvPr>
          <p:cNvGrpSpPr/>
          <p:nvPr/>
        </p:nvGrpSpPr>
        <p:grpSpPr>
          <a:xfrm>
            <a:off x="9371179" y="1949073"/>
            <a:ext cx="2436876" cy="4195014"/>
            <a:chOff x="9371179" y="1949073"/>
            <a:chExt cx="2436876" cy="4195014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ABC66B7-EAA7-2613-5956-DB727D0DA100}"/>
                </a:ext>
              </a:extLst>
            </p:cNvPr>
            <p:cNvSpPr/>
            <p:nvPr/>
          </p:nvSpPr>
          <p:spPr>
            <a:xfrm>
              <a:off x="9515433" y="4093220"/>
              <a:ext cx="2148368" cy="2050867"/>
            </a:xfrm>
            <a:prstGeom prst="roundRect">
              <a:avLst>
                <a:gd name="adj" fmla="val 2131"/>
              </a:avLst>
            </a:prstGeom>
            <a:solidFill>
              <a:schemeClr val="bg1">
                <a:alpha val="49602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6E2A12AC-4A27-68D5-6917-27F58461ECA9}"/>
                </a:ext>
              </a:extLst>
            </p:cNvPr>
            <p:cNvSpPr/>
            <p:nvPr/>
          </p:nvSpPr>
          <p:spPr>
            <a:xfrm rot="5400000">
              <a:off x="10511398" y="3014668"/>
              <a:ext cx="156439" cy="2148367"/>
            </a:xfrm>
            <a:prstGeom prst="leftBrace">
              <a:avLst>
                <a:gd name="adj1" fmla="val 35565"/>
                <a:gd name="adj2" fmla="val 51321"/>
              </a:avLst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5657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8CCC79-2627-5ACC-40F1-068A27916B9B}"/>
                </a:ext>
              </a:extLst>
            </p:cNvPr>
            <p:cNvGrpSpPr/>
            <p:nvPr/>
          </p:nvGrpSpPr>
          <p:grpSpPr>
            <a:xfrm>
              <a:off x="9371179" y="1949073"/>
              <a:ext cx="2436876" cy="1895348"/>
              <a:chOff x="9328053" y="1949073"/>
              <a:chExt cx="2436876" cy="18953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DADB36B-8AD4-D30B-1207-DFF8D0730A25}"/>
                  </a:ext>
                </a:extLst>
              </p:cNvPr>
              <p:cNvSpPr/>
              <p:nvPr/>
            </p:nvSpPr>
            <p:spPr>
              <a:xfrm>
                <a:off x="9881473" y="2064035"/>
                <a:ext cx="1330036" cy="133003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3951E85-D098-702F-9BE1-F3B45C6D0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28053" y="1949073"/>
                <a:ext cx="2436876" cy="1895348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DEA81F-9DDC-5D6C-56E8-3DAD956EAB7E}"/>
                </a:ext>
              </a:extLst>
            </p:cNvPr>
            <p:cNvSpPr txBox="1"/>
            <p:nvPr/>
          </p:nvSpPr>
          <p:spPr>
            <a:xfrm>
              <a:off x="9596943" y="4247604"/>
              <a:ext cx="1985348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Cycle management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Embryo thaw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Embryo transfer (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eSET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) w/ultrasound guidance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Office visits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Preparation of embryo(s) for transfer</a:t>
              </a:r>
            </a:p>
            <a:p>
              <a:pPr marL="119063" marR="0" lvl="0" indent="-1143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Ultrasounds &amp; in-cycle bloodwork (E2, P4, beta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hCG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8282B"/>
                  </a:solidFill>
                  <a:effectLst/>
                  <a:uLnTx/>
                  <a:uFillTx/>
                  <a:latin typeface="Poppins" pitchFamily="2" charset="77"/>
                  <a:ea typeface="+mn-ea"/>
                  <a:cs typeface="Poppins" pitchFamily="2" charset="77"/>
                </a:rPr>
                <a:t>, FSH, LH)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778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8B8133-FC27-D163-E8EE-16539F2B2A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221952"/>
            <a:ext cx="12192003" cy="5272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01EB9-4079-5208-99AD-FF653A92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317"/>
            <a:ext cx="12192000" cy="1156635"/>
          </a:xfrm>
        </p:spPr>
        <p:txBody>
          <a:bodyPr/>
          <a:lstStyle/>
          <a:p>
            <a:r>
              <a:rPr lang="en-US"/>
              <a:t>Equitable and comprehensive benefit design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294EC6-A6B1-C1E8-94D7-151D3B7509D1}"/>
              </a:ext>
            </a:extLst>
          </p:cNvPr>
          <p:cNvSpPr txBox="1"/>
          <p:nvPr/>
        </p:nvSpPr>
        <p:spPr>
          <a:xfrm>
            <a:off x="362020" y="1640425"/>
            <a:ext cx="327575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marR="0" lvl="0" indent="-285750" algn="l" defTabSz="609507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All individual services are bundled into comprehensive Progyny Smart Cycles™</a:t>
            </a:r>
          </a:p>
          <a:p>
            <a:pPr marL="292100" marR="0" lvl="0" indent="-285750" algn="l" defTabSz="609507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Treatment services are expressed as fractions that deduct from the Smart Cycles, so you always know your benefit balance</a:t>
            </a:r>
          </a:p>
          <a:p>
            <a:pPr marL="292100" marR="0" lvl="0" indent="-285750" algn="l" defTabSz="609507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28282B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Ensures equitable care regardless of race, geography, or path to parenthood</a:t>
            </a:r>
          </a:p>
          <a:p>
            <a:pPr marL="6350" marR="0" lvl="0" indent="0" algn="l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28282B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478C4-A29A-F894-7515-7AA3516DF96B}"/>
              </a:ext>
            </a:extLst>
          </p:cNvPr>
          <p:cNvGrpSpPr/>
          <p:nvPr/>
        </p:nvGrpSpPr>
        <p:grpSpPr>
          <a:xfrm>
            <a:off x="4183696" y="1769499"/>
            <a:ext cx="7478233" cy="4093428"/>
            <a:chOff x="4295553" y="2038015"/>
            <a:chExt cx="7478233" cy="4093428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212EDD04-F23F-7185-F765-E3ECBD41B791}"/>
                </a:ext>
              </a:extLst>
            </p:cNvPr>
            <p:cNvSpPr/>
            <p:nvPr/>
          </p:nvSpPr>
          <p:spPr>
            <a:xfrm>
              <a:off x="4295553" y="2038015"/>
              <a:ext cx="7478233" cy="4093428"/>
            </a:xfrm>
            <a:prstGeom prst="roundRect">
              <a:avLst>
                <a:gd name="adj" fmla="val 3120"/>
              </a:avLst>
            </a:prstGeom>
            <a:solidFill>
              <a:schemeClr val="bg1">
                <a:alpha val="60235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3E81B55-7DA0-016B-8212-692E6ECC34E3}"/>
                </a:ext>
              </a:extLst>
            </p:cNvPr>
            <p:cNvGrpSpPr/>
            <p:nvPr/>
          </p:nvGrpSpPr>
          <p:grpSpPr>
            <a:xfrm>
              <a:off x="4803561" y="2297148"/>
              <a:ext cx="6462216" cy="3519423"/>
              <a:chOff x="4785129" y="2297148"/>
              <a:chExt cx="6462216" cy="351942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7A9B1D9-021E-929F-7517-845CD53AD479}"/>
                  </a:ext>
                </a:extLst>
              </p:cNvPr>
              <p:cNvGrpSpPr/>
              <p:nvPr/>
            </p:nvGrpSpPr>
            <p:grpSpPr>
              <a:xfrm>
                <a:off x="4785129" y="2297148"/>
                <a:ext cx="1167892" cy="1552067"/>
                <a:chOff x="4567220" y="2297148"/>
                <a:chExt cx="1167892" cy="1552067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C876A178-6ECB-B4DC-CB61-054F028B7D2F}"/>
                    </a:ext>
                  </a:extLst>
                </p:cNvPr>
                <p:cNvSpPr/>
                <p:nvPr/>
              </p:nvSpPr>
              <p:spPr>
                <a:xfrm>
                  <a:off x="4786115" y="2516372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D63BE88-ADB3-A1C7-6886-D792A11E50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67220" y="2297148"/>
                  <a:ext cx="1167892" cy="1552067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3FCDA11-F84A-FF84-BB24-55775116D5EE}"/>
                  </a:ext>
                </a:extLst>
              </p:cNvPr>
              <p:cNvGrpSpPr/>
              <p:nvPr/>
            </p:nvGrpSpPr>
            <p:grpSpPr>
              <a:xfrm>
                <a:off x="6534537" y="2297148"/>
                <a:ext cx="1167892" cy="1398397"/>
                <a:chOff x="6460803" y="2297148"/>
                <a:chExt cx="1167892" cy="1398397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BFF5FB73-76D5-8E10-0681-A979F8D5F884}"/>
                    </a:ext>
                  </a:extLst>
                </p:cNvPr>
                <p:cNvSpPr/>
                <p:nvPr/>
              </p:nvSpPr>
              <p:spPr>
                <a:xfrm>
                  <a:off x="6678711" y="2516372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7F14A780-D01C-A02D-80BD-6E6B3B2DE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60803" y="2297148"/>
                  <a:ext cx="1167892" cy="1398397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E06EA14-83C1-45F8-BE46-E03DB4AE2189}"/>
                  </a:ext>
                </a:extLst>
              </p:cNvPr>
              <p:cNvGrpSpPr/>
              <p:nvPr/>
            </p:nvGrpSpPr>
            <p:grpSpPr>
              <a:xfrm>
                <a:off x="8283945" y="2297148"/>
                <a:ext cx="1213993" cy="1398397"/>
                <a:chOff x="8354386" y="2297148"/>
                <a:chExt cx="1213993" cy="1398397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636A01A5-C4A1-0869-6472-A986DC248C17}"/>
                    </a:ext>
                  </a:extLst>
                </p:cNvPr>
                <p:cNvSpPr/>
                <p:nvPr/>
              </p:nvSpPr>
              <p:spPr>
                <a:xfrm>
                  <a:off x="8606748" y="2516372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BFFB4501-8CB7-3852-CF81-E81D82407C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354386" y="2297148"/>
                  <a:ext cx="1213993" cy="1398397"/>
                </a:xfrm>
                <a:prstGeom prst="rect">
                  <a:avLst/>
                </a:prstGeom>
              </p:spPr>
            </p:pic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C58EDD6-6AFD-863E-F184-017C38104F17}"/>
                  </a:ext>
                </a:extLst>
              </p:cNvPr>
              <p:cNvGrpSpPr/>
              <p:nvPr/>
            </p:nvGrpSpPr>
            <p:grpSpPr>
              <a:xfrm>
                <a:off x="4785129" y="4264504"/>
                <a:ext cx="1167892" cy="1552067"/>
                <a:chOff x="4567220" y="4264504"/>
                <a:chExt cx="1167892" cy="1552067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CB27BDE-1D3F-4CA1-B4A7-211808F289F6}"/>
                    </a:ext>
                  </a:extLst>
                </p:cNvPr>
                <p:cNvSpPr/>
                <p:nvPr/>
              </p:nvSpPr>
              <p:spPr>
                <a:xfrm>
                  <a:off x="4786115" y="4479851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020AB4F5-858B-4AE1-882E-0689C81632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67220" y="4264504"/>
                  <a:ext cx="1167892" cy="1552067"/>
                </a:xfrm>
                <a:prstGeom prst="rect">
                  <a:avLst/>
                </a:prstGeom>
              </p:spPr>
            </p:pic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4BF4B65-9B01-F627-9FDD-EB9F711DCFE2}"/>
                  </a:ext>
                </a:extLst>
              </p:cNvPr>
              <p:cNvGrpSpPr/>
              <p:nvPr/>
            </p:nvGrpSpPr>
            <p:grpSpPr>
              <a:xfrm>
                <a:off x="6549904" y="4264504"/>
                <a:ext cx="1167892" cy="1398397"/>
                <a:chOff x="6476170" y="4264504"/>
                <a:chExt cx="1167892" cy="1398397"/>
              </a:xfrm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B1DB6FD-5F7E-7C9D-6CD8-24B130C4A50B}"/>
                    </a:ext>
                  </a:extLst>
                </p:cNvPr>
                <p:cNvSpPr/>
                <p:nvPr/>
              </p:nvSpPr>
              <p:spPr>
                <a:xfrm>
                  <a:off x="6678711" y="4479851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9C74C0E1-60CB-730B-E9A1-204BB8173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76170" y="4264504"/>
                  <a:ext cx="1167892" cy="1398397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9867D6D-B4D3-B056-9AE7-41537220651C}"/>
                  </a:ext>
                </a:extLst>
              </p:cNvPr>
              <p:cNvGrpSpPr/>
              <p:nvPr/>
            </p:nvGrpSpPr>
            <p:grpSpPr>
              <a:xfrm>
                <a:off x="8314679" y="4264504"/>
                <a:ext cx="1167892" cy="1398397"/>
                <a:chOff x="8385120" y="4264504"/>
                <a:chExt cx="1167892" cy="1398397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EE71F02-6B3E-3FF7-6060-66F6862FFE1E}"/>
                    </a:ext>
                  </a:extLst>
                </p:cNvPr>
                <p:cNvSpPr/>
                <p:nvPr/>
              </p:nvSpPr>
              <p:spPr>
                <a:xfrm>
                  <a:off x="8606748" y="4479851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4BF720A3-29AB-B52B-9240-1C40333C68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85120" y="4264504"/>
                  <a:ext cx="1167892" cy="1398397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A59E403-20EB-6E60-8F69-A42F4BA02F7D}"/>
                  </a:ext>
                </a:extLst>
              </p:cNvPr>
              <p:cNvGrpSpPr/>
              <p:nvPr/>
            </p:nvGrpSpPr>
            <p:grpSpPr>
              <a:xfrm>
                <a:off x="10079453" y="4264504"/>
                <a:ext cx="1167892" cy="1536700"/>
                <a:chOff x="10294069" y="4264504"/>
                <a:chExt cx="1167892" cy="153670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C4FE3ABC-B75E-3DE8-6899-6C8D45ECB717}"/>
                    </a:ext>
                  </a:extLst>
                </p:cNvPr>
                <p:cNvSpPr/>
                <p:nvPr/>
              </p:nvSpPr>
              <p:spPr>
                <a:xfrm>
                  <a:off x="10513520" y="4479851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23DC3E85-F67E-24D4-69DE-E555C6B629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294069" y="4264504"/>
                  <a:ext cx="1167892" cy="153670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D0C535E-6CC2-ABA6-8F14-45212338E7B6}"/>
                  </a:ext>
                </a:extLst>
              </p:cNvPr>
              <p:cNvGrpSpPr/>
              <p:nvPr/>
            </p:nvGrpSpPr>
            <p:grpSpPr>
              <a:xfrm>
                <a:off x="10079453" y="2297148"/>
                <a:ext cx="1167892" cy="1552067"/>
                <a:chOff x="10294069" y="2297148"/>
                <a:chExt cx="1167892" cy="1552067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EB93E60A-6A7E-06E8-54AF-CF38942D93FB}"/>
                    </a:ext>
                  </a:extLst>
                </p:cNvPr>
                <p:cNvSpPr/>
                <p:nvPr/>
              </p:nvSpPr>
              <p:spPr>
                <a:xfrm>
                  <a:off x="10513520" y="2516372"/>
                  <a:ext cx="730102" cy="7301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E0BC3BFC-5CBC-8FF2-6B64-AF30248D1C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294069" y="2297148"/>
                  <a:ext cx="1167892" cy="155206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76429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88C6-7CD0-00E7-05D1-2CCB237D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The Smart Cycle supports all paths to parenthood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F77D11-E842-5910-569F-2BF4E1FD1EB4}"/>
              </a:ext>
            </a:extLst>
          </p:cNvPr>
          <p:cNvGrpSpPr/>
          <p:nvPr/>
        </p:nvGrpSpPr>
        <p:grpSpPr>
          <a:xfrm>
            <a:off x="53686" y="1280469"/>
            <a:ext cx="6636207" cy="1369451"/>
            <a:chOff x="53684" y="1280468"/>
            <a:chExt cx="6636207" cy="13694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DA3F5C-C5CF-FC31-6421-4815FE2DE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0924" y="1629136"/>
              <a:ext cx="914400" cy="914400"/>
            </a:xfrm>
            <a:prstGeom prst="ellipse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D441187-B4A0-2BA5-A469-94E53171C5C6}"/>
                </a:ext>
              </a:extLst>
            </p:cNvPr>
            <p:cNvCxnSpPr>
              <a:cxnSpLocks/>
            </p:cNvCxnSpPr>
            <p:nvPr/>
          </p:nvCxnSpPr>
          <p:spPr>
            <a:xfrm>
              <a:off x="2169335" y="2100329"/>
              <a:ext cx="3314388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872FC4-9A42-3E7E-AD66-B583DEFC0C10}"/>
                </a:ext>
              </a:extLst>
            </p:cNvPr>
            <p:cNvGrpSpPr/>
            <p:nvPr/>
          </p:nvGrpSpPr>
          <p:grpSpPr>
            <a:xfrm>
              <a:off x="5622958" y="1814444"/>
              <a:ext cx="1066933" cy="587041"/>
              <a:chOff x="5622958" y="1814444"/>
              <a:chExt cx="1066933" cy="587041"/>
            </a:xfrm>
          </p:grpSpPr>
          <p:sp>
            <p:nvSpPr>
              <p:cNvPr id="18" name="Rounded Rectangle 163">
                <a:extLst>
                  <a:ext uri="{FF2B5EF4-FFF2-40B4-BE49-F238E27FC236}">
                    <a16:creationId xmlns:a16="http://schemas.microsoft.com/office/drawing/2014/main" id="{FE1ECB0B-8678-F9E1-3471-DC7424F369B4}"/>
                  </a:ext>
                </a:extLst>
              </p:cNvPr>
              <p:cNvSpPr/>
              <p:nvPr/>
            </p:nvSpPr>
            <p:spPr>
              <a:xfrm>
                <a:off x="5622958" y="1814444"/>
                <a:ext cx="1051021" cy="5697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endParaRPr lang="en-US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TextBox 16">
                <a:extLst>
                  <a:ext uri="{FF2B5EF4-FFF2-40B4-BE49-F238E27FC236}">
                    <a16:creationId xmlns:a16="http://schemas.microsoft.com/office/drawing/2014/main" id="{592328D5-0A97-88F8-8BF7-52C1931DF856}"/>
                  </a:ext>
                </a:extLst>
              </p:cNvPr>
              <p:cNvSpPr txBox="1"/>
              <p:nvPr/>
            </p:nvSpPr>
            <p:spPr>
              <a:xfrm>
                <a:off x="5664925" y="1852847"/>
                <a:ext cx="1024966" cy="54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1200" b="1">
                    <a:solidFill>
                      <a:srgbClr val="3959A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1/4 </a:t>
                </a:r>
              </a:p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800" b="1">
                    <a:solidFill>
                      <a:srgbClr val="3959A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Smart Cycle</a:t>
                </a:r>
              </a:p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800">
                    <a:solidFill>
                      <a:srgbClr val="28282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Used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AA327DD-8EBB-7AF5-6D76-94E445B81E8A}"/>
                </a:ext>
              </a:extLst>
            </p:cNvPr>
            <p:cNvGrpSpPr/>
            <p:nvPr/>
          </p:nvGrpSpPr>
          <p:grpSpPr>
            <a:xfrm>
              <a:off x="2227827" y="1280468"/>
              <a:ext cx="1447870" cy="917887"/>
              <a:chOff x="2227827" y="1280468"/>
              <a:chExt cx="1447870" cy="91788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3D881DB-629B-2765-3038-E4DE7370A195}"/>
                  </a:ext>
                </a:extLst>
              </p:cNvPr>
              <p:cNvGrpSpPr/>
              <p:nvPr/>
            </p:nvGrpSpPr>
            <p:grpSpPr>
              <a:xfrm>
                <a:off x="2227827" y="1280468"/>
                <a:ext cx="1447870" cy="651990"/>
                <a:chOff x="2227827" y="1280468"/>
                <a:chExt cx="1447870" cy="651990"/>
              </a:xfrm>
            </p:grpSpPr>
            <p:sp>
              <p:nvSpPr>
                <p:cNvPr id="16" name="Rounded Rectangle 177">
                  <a:extLst>
                    <a:ext uri="{FF2B5EF4-FFF2-40B4-BE49-F238E27FC236}">
                      <a16:creationId xmlns:a16="http://schemas.microsoft.com/office/drawing/2014/main" id="{D04A4885-0392-AFE4-23A6-0A152BC9D85A}"/>
                    </a:ext>
                  </a:extLst>
                </p:cNvPr>
                <p:cNvSpPr/>
                <p:nvPr/>
              </p:nvSpPr>
              <p:spPr>
                <a:xfrm>
                  <a:off x="2227827" y="1280468"/>
                  <a:ext cx="1447870" cy="537856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Onboarding with their dedicated PCA and preconception support</a:t>
                  </a:r>
                </a:p>
              </p:txBody>
            </p:sp>
            <p:sp>
              <p:nvSpPr>
                <p:cNvPr id="17" name="Triangle 178">
                  <a:extLst>
                    <a:ext uri="{FF2B5EF4-FFF2-40B4-BE49-F238E27FC236}">
                      <a16:creationId xmlns:a16="http://schemas.microsoft.com/office/drawing/2014/main" id="{8CCF85C9-CCCB-2D63-FA41-ACA4C096E94E}"/>
                    </a:ext>
                  </a:extLst>
                </p:cNvPr>
                <p:cNvSpPr/>
                <p:nvPr/>
              </p:nvSpPr>
              <p:spPr>
                <a:xfrm rot="10800000">
                  <a:off x="2905601" y="1810444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CC25B8C-2A81-D1A9-52EE-9E5FB5FF5E7E}"/>
                  </a:ext>
                </a:extLst>
              </p:cNvPr>
              <p:cNvSpPr/>
              <p:nvPr/>
            </p:nvSpPr>
            <p:spPr>
              <a:xfrm>
                <a:off x="2851178" y="1997187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C38873-72FE-6F41-18F1-40EE7BA1178B}"/>
                </a:ext>
              </a:extLst>
            </p:cNvPr>
            <p:cNvGrpSpPr/>
            <p:nvPr/>
          </p:nvGrpSpPr>
          <p:grpSpPr>
            <a:xfrm>
              <a:off x="3752652" y="1778680"/>
              <a:ext cx="640080" cy="871239"/>
              <a:chOff x="3752652" y="1778680"/>
              <a:chExt cx="640080" cy="87123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953CB2C-F8B4-F5E0-B111-8F48C7D07B67}"/>
                  </a:ext>
                </a:extLst>
              </p:cNvPr>
              <p:cNvSpPr/>
              <p:nvPr/>
            </p:nvSpPr>
            <p:spPr>
              <a:xfrm>
                <a:off x="3972108" y="1990881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DEA9B27F-C15E-5E8C-6274-11771ABBBB8A}"/>
                  </a:ext>
                </a:extLst>
              </p:cNvPr>
              <p:cNvSpPr txBox="1"/>
              <p:nvPr/>
            </p:nvSpPr>
            <p:spPr>
              <a:xfrm>
                <a:off x="3762263" y="2431782"/>
                <a:ext cx="620861" cy="21813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288">
                  <a:lnSpc>
                    <a:spcPct val="90000"/>
                  </a:lnSpc>
                  <a:defRPr/>
                </a:pPr>
                <a:r>
                  <a:rPr lang="en-US" sz="9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rPr>
                  <a:t>IUI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324C286-22E7-CBCE-F05D-139C6E1A8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2652" y="1778680"/>
                <a:ext cx="640080" cy="640080"/>
              </a:xfrm>
              <a:prstGeom prst="rect">
                <a:avLst/>
              </a:prstGeom>
            </p:spPr>
          </p:pic>
        </p:grp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3C061484-D909-6C51-526A-E295FECA37FF}"/>
                </a:ext>
              </a:extLst>
            </p:cNvPr>
            <p:cNvSpPr txBox="1"/>
            <p:nvPr/>
          </p:nvSpPr>
          <p:spPr>
            <a:xfrm>
              <a:off x="53684" y="1948669"/>
              <a:ext cx="11918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100">
                  <a:solidFill>
                    <a:srgbClr val="28282B"/>
                  </a:solidFill>
                  <a:latin typeface="Poppins" pitchFamily="2" charset="77"/>
                  <a:cs typeface="Poppins" pitchFamily="2" charset="77"/>
                </a:rPr>
                <a:t>IUI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018E38-5CC1-3B3C-0615-294497D45CF4}"/>
              </a:ext>
            </a:extLst>
          </p:cNvPr>
          <p:cNvGrpSpPr/>
          <p:nvPr/>
        </p:nvGrpSpPr>
        <p:grpSpPr>
          <a:xfrm>
            <a:off x="53685" y="2693186"/>
            <a:ext cx="9118692" cy="1594766"/>
            <a:chOff x="53684" y="2693183"/>
            <a:chExt cx="9118692" cy="159476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7D6A23C-7EB7-AFAB-063E-D601479EEC4C}"/>
                </a:ext>
              </a:extLst>
            </p:cNvPr>
            <p:cNvCxnSpPr>
              <a:cxnSpLocks/>
            </p:cNvCxnSpPr>
            <p:nvPr/>
          </p:nvCxnSpPr>
          <p:spPr>
            <a:xfrm>
              <a:off x="2169335" y="3561282"/>
              <a:ext cx="5946753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D66BE8-E11B-A14F-2A61-85833D64174B}"/>
                </a:ext>
              </a:extLst>
            </p:cNvPr>
            <p:cNvGrpSpPr/>
            <p:nvPr/>
          </p:nvGrpSpPr>
          <p:grpSpPr>
            <a:xfrm>
              <a:off x="8254719" y="3265488"/>
              <a:ext cx="917657" cy="569795"/>
              <a:chOff x="8254719" y="3265488"/>
              <a:chExt cx="917657" cy="569795"/>
            </a:xfrm>
          </p:grpSpPr>
          <p:sp>
            <p:nvSpPr>
              <p:cNvPr id="45" name="Rounded Rectangle 155">
                <a:extLst>
                  <a:ext uri="{FF2B5EF4-FFF2-40B4-BE49-F238E27FC236}">
                    <a16:creationId xmlns:a16="http://schemas.microsoft.com/office/drawing/2014/main" id="{316D2A6F-5428-531A-DFA1-19FBF3B7BA8C}"/>
                  </a:ext>
                </a:extLst>
              </p:cNvPr>
              <p:cNvSpPr/>
              <p:nvPr/>
            </p:nvSpPr>
            <p:spPr>
              <a:xfrm>
                <a:off x="8254719" y="3265488"/>
                <a:ext cx="917657" cy="569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endParaRPr lang="en-US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TextBox 27">
                <a:extLst>
                  <a:ext uri="{FF2B5EF4-FFF2-40B4-BE49-F238E27FC236}">
                    <a16:creationId xmlns:a16="http://schemas.microsoft.com/office/drawing/2014/main" id="{E5EE6816-49CD-DDE2-3892-3D33F654F891}"/>
                  </a:ext>
                </a:extLst>
              </p:cNvPr>
              <p:cNvSpPr txBox="1"/>
              <p:nvPr/>
            </p:nvSpPr>
            <p:spPr>
              <a:xfrm>
                <a:off x="8282782" y="3266196"/>
                <a:ext cx="861532" cy="54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1200" b="1">
                    <a:solidFill>
                      <a:srgbClr val="3959A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1 </a:t>
                </a:r>
              </a:p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800" b="1">
                    <a:solidFill>
                      <a:srgbClr val="3959A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Smart Cycle</a:t>
                </a:r>
              </a:p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800">
                    <a:solidFill>
                      <a:srgbClr val="28282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Used</a:t>
                </a:r>
              </a:p>
            </p:txBody>
          </p:sp>
        </p:grpSp>
        <p:pic>
          <p:nvPicPr>
            <p:cNvPr id="23" name="Picture 22" descr="A person and person embracing&#10;&#10;Description automatically generated with low confidence">
              <a:extLst>
                <a:ext uri="{FF2B5EF4-FFF2-40B4-BE49-F238E27FC236}">
                  <a16:creationId xmlns:a16="http://schemas.microsoft.com/office/drawing/2014/main" id="{CD3BEF8A-6E33-1393-C0D2-A471C7F0F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0924" y="3093185"/>
              <a:ext cx="914400" cy="914400"/>
            </a:xfrm>
            <a:prstGeom prst="ellipse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21E2963-792D-CEF9-5DB5-115290013A92}"/>
                </a:ext>
              </a:extLst>
            </p:cNvPr>
            <p:cNvGrpSpPr/>
            <p:nvPr/>
          </p:nvGrpSpPr>
          <p:grpSpPr>
            <a:xfrm>
              <a:off x="6245047" y="2915075"/>
              <a:ext cx="1316245" cy="744233"/>
              <a:chOff x="6245047" y="2915075"/>
              <a:chExt cx="1316245" cy="74423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224A496-675F-A368-FB1E-414495EEEE3D}"/>
                  </a:ext>
                </a:extLst>
              </p:cNvPr>
              <p:cNvGrpSpPr/>
              <p:nvPr/>
            </p:nvGrpSpPr>
            <p:grpSpPr>
              <a:xfrm>
                <a:off x="6245047" y="2915075"/>
                <a:ext cx="1316245" cy="478336"/>
                <a:chOff x="6245047" y="2915075"/>
                <a:chExt cx="1316245" cy="478336"/>
              </a:xfrm>
            </p:grpSpPr>
            <p:sp>
              <p:nvSpPr>
                <p:cNvPr id="43" name="Rounded Rectangle 139">
                  <a:extLst>
                    <a:ext uri="{FF2B5EF4-FFF2-40B4-BE49-F238E27FC236}">
                      <a16:creationId xmlns:a16="http://schemas.microsoft.com/office/drawing/2014/main" id="{23623309-71B7-9D3A-F936-7FA57EB6F103}"/>
                    </a:ext>
                  </a:extLst>
                </p:cNvPr>
                <p:cNvSpPr/>
                <p:nvPr/>
              </p:nvSpPr>
              <p:spPr>
                <a:xfrm>
                  <a:off x="6245047" y="2915075"/>
                  <a:ext cx="1316245" cy="364201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Remaining healthy embryos in storage</a:t>
                  </a:r>
                </a:p>
              </p:txBody>
            </p:sp>
            <p:sp>
              <p:nvSpPr>
                <p:cNvPr id="44" name="Triangle 140">
                  <a:extLst>
                    <a:ext uri="{FF2B5EF4-FFF2-40B4-BE49-F238E27FC236}">
                      <a16:creationId xmlns:a16="http://schemas.microsoft.com/office/drawing/2014/main" id="{C35D2304-4D0B-B833-9386-EFE2178E0BDA}"/>
                    </a:ext>
                  </a:extLst>
                </p:cNvPr>
                <p:cNvSpPr/>
                <p:nvPr/>
              </p:nvSpPr>
              <p:spPr>
                <a:xfrm rot="10800000">
                  <a:off x="6857008" y="3271397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E6D56E7-33FD-179A-0BAE-60B7B2665A4F}"/>
                  </a:ext>
                </a:extLst>
              </p:cNvPr>
              <p:cNvSpPr/>
              <p:nvPr/>
            </p:nvSpPr>
            <p:spPr>
              <a:xfrm>
                <a:off x="6802585" y="3458140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25F83E6-B91C-9FCF-90F2-D2968151A460}"/>
                </a:ext>
              </a:extLst>
            </p:cNvPr>
            <p:cNvGrpSpPr/>
            <p:nvPr/>
          </p:nvGrpSpPr>
          <p:grpSpPr>
            <a:xfrm>
              <a:off x="4985530" y="3244284"/>
              <a:ext cx="999903" cy="995888"/>
              <a:chOff x="4985530" y="3244284"/>
              <a:chExt cx="999903" cy="995888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F7C400B-2F17-FCFE-9928-4AB6363CF17C}"/>
                  </a:ext>
                </a:extLst>
              </p:cNvPr>
              <p:cNvSpPr/>
              <p:nvPr/>
            </p:nvSpPr>
            <p:spPr>
              <a:xfrm>
                <a:off x="5384897" y="3451834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4B4CDC6-FC12-F530-C1A3-25F1DC04E9C6}"/>
                  </a:ext>
                </a:extLst>
              </p:cNvPr>
              <p:cNvGrpSpPr/>
              <p:nvPr/>
            </p:nvGrpSpPr>
            <p:grpSpPr>
              <a:xfrm>
                <a:off x="4985530" y="3244284"/>
                <a:ext cx="999903" cy="995888"/>
                <a:chOff x="4985530" y="3244284"/>
                <a:chExt cx="999903" cy="995888"/>
              </a:xfrm>
            </p:grpSpPr>
            <p:sp>
              <p:nvSpPr>
                <p:cNvPr id="39" name="TextBox 20">
                  <a:extLst>
                    <a:ext uri="{FF2B5EF4-FFF2-40B4-BE49-F238E27FC236}">
                      <a16:creationId xmlns:a16="http://schemas.microsoft.com/office/drawing/2014/main" id="{B1C177AC-83AA-D950-AA77-A6392641E29F}"/>
                    </a:ext>
                  </a:extLst>
                </p:cNvPr>
                <p:cNvSpPr txBox="1"/>
                <p:nvPr/>
              </p:nvSpPr>
              <p:spPr>
                <a:xfrm>
                  <a:off x="4985530" y="3897386"/>
                  <a:ext cx="999903" cy="342786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288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28282B"/>
                      </a:solidFill>
                      <a:latin typeface="Poppins" pitchFamily="2" charset="77"/>
                      <a:cs typeface="Poppins" pitchFamily="2" charset="77"/>
                    </a:rPr>
                    <a:t>Frozen Embryo Transfer</a:t>
                  </a: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1BFD635E-7BC7-C2CE-C177-AACCC81AD1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65441" y="3244284"/>
                  <a:ext cx="640080" cy="6400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38CCD7D-B553-D9FD-5B5E-9B9937242877}"/>
                </a:ext>
              </a:extLst>
            </p:cNvPr>
            <p:cNvGrpSpPr/>
            <p:nvPr/>
          </p:nvGrpSpPr>
          <p:grpSpPr>
            <a:xfrm>
              <a:off x="2227827" y="2693183"/>
              <a:ext cx="1447870" cy="966125"/>
              <a:chOff x="2227827" y="2693183"/>
              <a:chExt cx="1447870" cy="96612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4144F9C-6A8F-E104-A9C7-4B1F04E962FD}"/>
                  </a:ext>
                </a:extLst>
              </p:cNvPr>
              <p:cNvGrpSpPr/>
              <p:nvPr/>
            </p:nvGrpSpPr>
            <p:grpSpPr>
              <a:xfrm>
                <a:off x="2227827" y="2693183"/>
                <a:ext cx="1447870" cy="700228"/>
                <a:chOff x="2227827" y="2693183"/>
                <a:chExt cx="1447870" cy="700228"/>
              </a:xfrm>
            </p:grpSpPr>
            <p:sp>
              <p:nvSpPr>
                <p:cNvPr id="35" name="Rounded Rectangle 149">
                  <a:extLst>
                    <a:ext uri="{FF2B5EF4-FFF2-40B4-BE49-F238E27FC236}">
                      <a16:creationId xmlns:a16="http://schemas.microsoft.com/office/drawing/2014/main" id="{D2BDBDBA-3265-FCD0-4343-7E73D13EF764}"/>
                    </a:ext>
                  </a:extLst>
                </p:cNvPr>
                <p:cNvSpPr/>
                <p:nvPr/>
              </p:nvSpPr>
              <p:spPr>
                <a:xfrm>
                  <a:off x="2227827" y="2693183"/>
                  <a:ext cx="1447870" cy="586093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Onboarding with their dedicated PCA and preconception support</a:t>
                  </a:r>
                </a:p>
              </p:txBody>
            </p:sp>
            <p:sp>
              <p:nvSpPr>
                <p:cNvPr id="36" name="Triangle 150">
                  <a:extLst>
                    <a:ext uri="{FF2B5EF4-FFF2-40B4-BE49-F238E27FC236}">
                      <a16:creationId xmlns:a16="http://schemas.microsoft.com/office/drawing/2014/main" id="{5F0F13C5-14D6-9BAB-2D76-82CFEF2B0D7A}"/>
                    </a:ext>
                  </a:extLst>
                </p:cNvPr>
                <p:cNvSpPr/>
                <p:nvPr/>
              </p:nvSpPr>
              <p:spPr>
                <a:xfrm rot="10800000">
                  <a:off x="2905601" y="3271397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D55D1FC-B862-F1E3-CB9D-61019191A71F}"/>
                  </a:ext>
                </a:extLst>
              </p:cNvPr>
              <p:cNvSpPr/>
              <p:nvPr/>
            </p:nvSpPr>
            <p:spPr>
              <a:xfrm>
                <a:off x="2851178" y="3458140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0D50C22-DBD2-A9C0-81FD-77A76A789506}"/>
                </a:ext>
              </a:extLst>
            </p:cNvPr>
            <p:cNvGrpSpPr/>
            <p:nvPr/>
          </p:nvGrpSpPr>
          <p:grpSpPr>
            <a:xfrm>
              <a:off x="3659509" y="3243785"/>
              <a:ext cx="826366" cy="1044163"/>
              <a:chOff x="3659509" y="3243785"/>
              <a:chExt cx="826366" cy="104416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B212F7B-7F28-46B1-FD5C-EAEB75232DB6}"/>
                  </a:ext>
                </a:extLst>
              </p:cNvPr>
              <p:cNvSpPr/>
              <p:nvPr/>
            </p:nvSpPr>
            <p:spPr>
              <a:xfrm>
                <a:off x="3972108" y="3451834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30" name="Rounded Rectangle 56">
                <a:extLst>
                  <a:ext uri="{FF2B5EF4-FFF2-40B4-BE49-F238E27FC236}">
                    <a16:creationId xmlns:a16="http://schemas.microsoft.com/office/drawing/2014/main" id="{3886158A-67A8-7D17-0F70-D90F417BF0F6}"/>
                  </a:ext>
                </a:extLst>
              </p:cNvPr>
              <p:cNvSpPr/>
              <p:nvPr/>
            </p:nvSpPr>
            <p:spPr>
              <a:xfrm>
                <a:off x="3698639" y="4131510"/>
                <a:ext cx="748107" cy="156438"/>
              </a:xfrm>
              <a:prstGeom prst="roundRect">
                <a:avLst>
                  <a:gd name="adj" fmla="val 50000"/>
                </a:avLst>
              </a:prstGeom>
              <a:solidFill>
                <a:srgbClr val="F1F4F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288">
                  <a:defRPr/>
                </a:pPr>
                <a:r>
                  <a:rPr lang="en-US" sz="7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rPr>
                  <a:t>PGT included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62F130C-850C-01E1-E308-0F2639AB0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2652" y="3243785"/>
                <a:ext cx="640080" cy="640080"/>
              </a:xfrm>
              <a:prstGeom prst="rect">
                <a:avLst/>
              </a:prstGeom>
            </p:spPr>
          </p:pic>
          <p:sp>
            <p:nvSpPr>
              <p:cNvPr id="32" name="TextBox 13">
                <a:extLst>
                  <a:ext uri="{FF2B5EF4-FFF2-40B4-BE49-F238E27FC236}">
                    <a16:creationId xmlns:a16="http://schemas.microsoft.com/office/drawing/2014/main" id="{68BCF5EF-2712-E79C-090C-1753D8DD1310}"/>
                  </a:ext>
                </a:extLst>
              </p:cNvPr>
              <p:cNvSpPr txBox="1"/>
              <p:nvPr/>
            </p:nvSpPr>
            <p:spPr>
              <a:xfrm>
                <a:off x="3659509" y="3912759"/>
                <a:ext cx="826366" cy="21813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288">
                  <a:lnSpc>
                    <a:spcPct val="90000"/>
                  </a:lnSpc>
                  <a:defRPr/>
                </a:pPr>
                <a:r>
                  <a:rPr lang="en-US" sz="900">
                    <a:solidFill>
                      <a:srgbClr val="28282B"/>
                    </a:solidFill>
                    <a:latin typeface="Poppins" pitchFamily="2" charset="77"/>
                    <a:cs typeface="Poppins" pitchFamily="2" charset="77"/>
                  </a:rPr>
                  <a:t>IVF Freeze All</a:t>
                </a:r>
              </a:p>
            </p:txBody>
          </p:sp>
        </p:grp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4A10B2DE-D959-48E7-C159-BCE939D6E478}"/>
                </a:ext>
              </a:extLst>
            </p:cNvPr>
            <p:cNvSpPr txBox="1"/>
            <p:nvPr/>
          </p:nvSpPr>
          <p:spPr>
            <a:xfrm>
              <a:off x="53684" y="3409308"/>
              <a:ext cx="11918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100">
                  <a:solidFill>
                    <a:srgbClr val="28282B"/>
                  </a:solidFill>
                  <a:latin typeface="Poppins" pitchFamily="2" charset="77"/>
                  <a:cs typeface="Poppins" pitchFamily="2" charset="77"/>
                </a:rPr>
                <a:t>IVF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53FE4BB-CFF3-45E1-B585-585D082D76AF}"/>
              </a:ext>
            </a:extLst>
          </p:cNvPr>
          <p:cNvGrpSpPr/>
          <p:nvPr/>
        </p:nvGrpSpPr>
        <p:grpSpPr>
          <a:xfrm>
            <a:off x="69464" y="4533671"/>
            <a:ext cx="11831939" cy="1578359"/>
            <a:chOff x="53684" y="4535934"/>
            <a:chExt cx="11831939" cy="157835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0A5EB53-819D-569C-0410-4A97C2803541}"/>
                </a:ext>
              </a:extLst>
            </p:cNvPr>
            <p:cNvCxnSpPr>
              <a:cxnSpLocks/>
            </p:cNvCxnSpPr>
            <p:nvPr/>
          </p:nvCxnSpPr>
          <p:spPr>
            <a:xfrm>
              <a:off x="2169335" y="5326037"/>
              <a:ext cx="8626891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34501CB-035D-3B92-FCAF-5B716F07E2DC}"/>
                </a:ext>
              </a:extLst>
            </p:cNvPr>
            <p:cNvGrpSpPr/>
            <p:nvPr/>
          </p:nvGrpSpPr>
          <p:grpSpPr>
            <a:xfrm>
              <a:off x="2293640" y="4535934"/>
              <a:ext cx="1316245" cy="890687"/>
              <a:chOff x="2293640" y="4535934"/>
              <a:chExt cx="1316245" cy="890687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DB6F9433-F287-AA03-627F-08EC2EDA68FE}"/>
                  </a:ext>
                </a:extLst>
              </p:cNvPr>
              <p:cNvGrpSpPr/>
              <p:nvPr/>
            </p:nvGrpSpPr>
            <p:grpSpPr>
              <a:xfrm>
                <a:off x="2293640" y="4535934"/>
                <a:ext cx="1316245" cy="624790"/>
                <a:chOff x="2293640" y="4535934"/>
                <a:chExt cx="1316245" cy="624790"/>
              </a:xfrm>
            </p:grpSpPr>
            <p:sp>
              <p:nvSpPr>
                <p:cNvPr id="85" name="Rounded Rectangle 57">
                  <a:extLst>
                    <a:ext uri="{FF2B5EF4-FFF2-40B4-BE49-F238E27FC236}">
                      <a16:creationId xmlns:a16="http://schemas.microsoft.com/office/drawing/2014/main" id="{D77893C4-4D2A-B656-3D5D-C447E7A735A1}"/>
                    </a:ext>
                  </a:extLst>
                </p:cNvPr>
                <p:cNvSpPr/>
                <p:nvPr/>
              </p:nvSpPr>
              <p:spPr>
                <a:xfrm>
                  <a:off x="2293640" y="4535934"/>
                  <a:ext cx="1316245" cy="510655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Onboarding with their dedicated PCA surrogacy coach</a:t>
                  </a:r>
                </a:p>
              </p:txBody>
            </p:sp>
            <p:sp>
              <p:nvSpPr>
                <p:cNvPr id="86" name="Triangle 58">
                  <a:extLst>
                    <a:ext uri="{FF2B5EF4-FFF2-40B4-BE49-F238E27FC236}">
                      <a16:creationId xmlns:a16="http://schemas.microsoft.com/office/drawing/2014/main" id="{0148B0A9-DF75-6AC3-6262-BB2B69D767ED}"/>
                    </a:ext>
                  </a:extLst>
                </p:cNvPr>
                <p:cNvSpPr/>
                <p:nvPr/>
              </p:nvSpPr>
              <p:spPr>
                <a:xfrm rot="10800000">
                  <a:off x="2905601" y="5038710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CFAB68F4-3247-9CB8-FFD1-FA9822459388}"/>
                  </a:ext>
                </a:extLst>
              </p:cNvPr>
              <p:cNvSpPr/>
              <p:nvPr/>
            </p:nvSpPr>
            <p:spPr>
              <a:xfrm>
                <a:off x="2851178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981B370-4F35-3E6E-428E-4E51995F8A1A}"/>
                </a:ext>
              </a:extLst>
            </p:cNvPr>
            <p:cNvGrpSpPr/>
            <p:nvPr/>
          </p:nvGrpSpPr>
          <p:grpSpPr>
            <a:xfrm>
              <a:off x="3443079" y="5004367"/>
              <a:ext cx="1259226" cy="1007204"/>
              <a:chOff x="3443079" y="5004367"/>
              <a:chExt cx="1259226" cy="1007204"/>
            </a:xfrm>
          </p:grpSpPr>
          <p:sp>
            <p:nvSpPr>
              <p:cNvPr id="80" name="TextBox 34">
                <a:extLst>
                  <a:ext uri="{FF2B5EF4-FFF2-40B4-BE49-F238E27FC236}">
                    <a16:creationId xmlns:a16="http://schemas.microsoft.com/office/drawing/2014/main" id="{133F8BD8-3031-33F4-F705-0C4BD3323E0F}"/>
                  </a:ext>
                </a:extLst>
              </p:cNvPr>
              <p:cNvSpPr txBox="1"/>
              <p:nvPr/>
            </p:nvSpPr>
            <p:spPr>
              <a:xfrm>
                <a:off x="3443079" y="5668785"/>
                <a:ext cx="1259226" cy="3427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670">
                  <a:lnSpc>
                    <a:spcPct val="90000"/>
                  </a:lnSpc>
                  <a:defRPr/>
                </a:pPr>
                <a:r>
                  <a:rPr lang="en-US" sz="9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rPr>
                  <a:t>Purchase of 1 Cohort of Donor Eggs</a:t>
                </a: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E7AF6544-4ACD-6AE1-BE37-D5D02EF6E10B}"/>
                  </a:ext>
                </a:extLst>
              </p:cNvPr>
              <p:cNvSpPr/>
              <p:nvPr/>
            </p:nvSpPr>
            <p:spPr>
              <a:xfrm>
                <a:off x="4047829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CA1E82C-1374-FB20-6065-E10429387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2652" y="5004367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B24F881-0D28-08F0-C33A-0BC2E4A1AD37}"/>
                </a:ext>
              </a:extLst>
            </p:cNvPr>
            <p:cNvGrpSpPr/>
            <p:nvPr/>
          </p:nvGrpSpPr>
          <p:grpSpPr>
            <a:xfrm>
              <a:off x="4862662" y="5016796"/>
              <a:ext cx="1245639" cy="1097496"/>
              <a:chOff x="4862662" y="5016796"/>
              <a:chExt cx="1245639" cy="1097496"/>
            </a:xfrm>
          </p:grpSpPr>
          <p:sp>
            <p:nvSpPr>
              <p:cNvPr id="77" name="TextBox 31">
                <a:extLst>
                  <a:ext uri="{FF2B5EF4-FFF2-40B4-BE49-F238E27FC236}">
                    <a16:creationId xmlns:a16="http://schemas.microsoft.com/office/drawing/2014/main" id="{BA5005FC-E5DE-6B23-E94B-F740F8D88BA1}"/>
                  </a:ext>
                </a:extLst>
              </p:cNvPr>
              <p:cNvSpPr txBox="1"/>
              <p:nvPr/>
            </p:nvSpPr>
            <p:spPr>
              <a:xfrm>
                <a:off x="4862662" y="5668785"/>
                <a:ext cx="1245639" cy="44550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288">
                  <a:lnSpc>
                    <a:spcPct val="90000"/>
                  </a:lnSpc>
                  <a:defRPr/>
                </a:pPr>
                <a:r>
                  <a:rPr lang="en-US" sz="9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rPr>
                  <a:t>Surrogacy Embryology Services</a:t>
                </a:r>
              </a:p>
              <a:p>
                <a:pPr algn="ctr" defTabSz="914288">
                  <a:defRPr/>
                </a:pPr>
                <a:r>
                  <a:rPr lang="en-US" sz="675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rPr>
                  <a:t>Pre-transfer services</a:t>
                </a:r>
                <a:endParaRPr lang="en-US" sz="825">
                  <a:solidFill>
                    <a:srgbClr val="56575B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3467D18-1830-06E3-9581-04614D20F1FF}"/>
                  </a:ext>
                </a:extLst>
              </p:cNvPr>
              <p:cNvSpPr/>
              <p:nvPr/>
            </p:nvSpPr>
            <p:spPr>
              <a:xfrm>
                <a:off x="5234601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C4538EE-C0BE-2C49-D949-261896818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65441" y="5016796"/>
                <a:ext cx="640080" cy="640080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D4EAF2-D7A7-AA41-DC07-32EB6F421A5E}"/>
                </a:ext>
              </a:extLst>
            </p:cNvPr>
            <p:cNvGrpSpPr/>
            <p:nvPr/>
          </p:nvGrpSpPr>
          <p:grpSpPr>
            <a:xfrm>
              <a:off x="6359267" y="5225453"/>
              <a:ext cx="1087805" cy="842049"/>
              <a:chOff x="6359267" y="5225453"/>
              <a:chExt cx="1087805" cy="84204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501C1E4-359A-FF06-31E9-125861701F3B}"/>
                  </a:ext>
                </a:extLst>
              </p:cNvPr>
              <p:cNvGrpSpPr/>
              <p:nvPr/>
            </p:nvGrpSpPr>
            <p:grpSpPr>
              <a:xfrm>
                <a:off x="6359267" y="5494609"/>
                <a:ext cx="1087805" cy="572893"/>
                <a:chOff x="6359267" y="5494609"/>
                <a:chExt cx="1087805" cy="572893"/>
              </a:xfrm>
            </p:grpSpPr>
            <p:sp>
              <p:nvSpPr>
                <p:cNvPr id="75" name="Rounded Rectangle 105">
                  <a:extLst>
                    <a:ext uri="{FF2B5EF4-FFF2-40B4-BE49-F238E27FC236}">
                      <a16:creationId xmlns:a16="http://schemas.microsoft.com/office/drawing/2014/main" id="{655FEFCB-2165-8AEF-0AD4-965C166ADC5F}"/>
                    </a:ext>
                  </a:extLst>
                </p:cNvPr>
                <p:cNvSpPr/>
                <p:nvPr/>
              </p:nvSpPr>
              <p:spPr>
                <a:xfrm>
                  <a:off x="6359267" y="5616430"/>
                  <a:ext cx="1087805" cy="451072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Remaining healthy embryos in storage</a:t>
                  </a:r>
                </a:p>
              </p:txBody>
            </p:sp>
            <p:sp>
              <p:nvSpPr>
                <p:cNvPr id="76" name="Triangle 106">
                  <a:extLst>
                    <a:ext uri="{FF2B5EF4-FFF2-40B4-BE49-F238E27FC236}">
                      <a16:creationId xmlns:a16="http://schemas.microsoft.com/office/drawing/2014/main" id="{1D1B9285-25D1-93E3-4AFE-F6657F56B7F1}"/>
                    </a:ext>
                  </a:extLst>
                </p:cNvPr>
                <p:cNvSpPr/>
                <p:nvPr/>
              </p:nvSpPr>
              <p:spPr>
                <a:xfrm>
                  <a:off x="6857008" y="5494609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726C4D5-BEA9-A4F6-6327-76AF28814412}"/>
                  </a:ext>
                </a:extLst>
              </p:cNvPr>
              <p:cNvSpPr/>
              <p:nvPr/>
            </p:nvSpPr>
            <p:spPr>
              <a:xfrm>
                <a:off x="6802585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AD49697-E8B7-ADDA-CFCE-CAF6F6C54601}"/>
                </a:ext>
              </a:extLst>
            </p:cNvPr>
            <p:cNvGrpSpPr/>
            <p:nvPr/>
          </p:nvGrpSpPr>
          <p:grpSpPr>
            <a:xfrm>
              <a:off x="7280630" y="4682388"/>
              <a:ext cx="1196586" cy="744233"/>
              <a:chOff x="7280630" y="4682388"/>
              <a:chExt cx="1196586" cy="744233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670115C6-9526-4D50-EC79-CF268EC6A484}"/>
                  </a:ext>
                </a:extLst>
              </p:cNvPr>
              <p:cNvGrpSpPr/>
              <p:nvPr/>
            </p:nvGrpSpPr>
            <p:grpSpPr>
              <a:xfrm>
                <a:off x="7280630" y="4682388"/>
                <a:ext cx="1196586" cy="478336"/>
                <a:chOff x="7280630" y="4682388"/>
                <a:chExt cx="1196586" cy="478336"/>
              </a:xfrm>
            </p:grpSpPr>
            <p:sp>
              <p:nvSpPr>
                <p:cNvPr id="71" name="Rounded Rectangle 114">
                  <a:extLst>
                    <a:ext uri="{FF2B5EF4-FFF2-40B4-BE49-F238E27FC236}">
                      <a16:creationId xmlns:a16="http://schemas.microsoft.com/office/drawing/2014/main" id="{1FCE7162-3646-9652-42DD-722405338009}"/>
                    </a:ext>
                  </a:extLst>
                </p:cNvPr>
                <p:cNvSpPr/>
                <p:nvPr/>
              </p:nvSpPr>
              <p:spPr>
                <a:xfrm>
                  <a:off x="7280630" y="4682388"/>
                  <a:ext cx="1196586" cy="364201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Referral to surrogacy agency</a:t>
                  </a:r>
                </a:p>
              </p:txBody>
            </p:sp>
            <p:sp>
              <p:nvSpPr>
                <p:cNvPr id="72" name="Triangle 116">
                  <a:extLst>
                    <a:ext uri="{FF2B5EF4-FFF2-40B4-BE49-F238E27FC236}">
                      <a16:creationId xmlns:a16="http://schemas.microsoft.com/office/drawing/2014/main" id="{3B8B5462-38DC-5FA8-EE91-5BDA3FB94677}"/>
                    </a:ext>
                  </a:extLst>
                </p:cNvPr>
                <p:cNvSpPr/>
                <p:nvPr/>
              </p:nvSpPr>
              <p:spPr>
                <a:xfrm rot="10800000">
                  <a:off x="7832762" y="5038710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E6EE332-4CB4-FF4B-0142-728DF816FD12}"/>
                  </a:ext>
                </a:extLst>
              </p:cNvPr>
              <p:cNvSpPr/>
              <p:nvPr/>
            </p:nvSpPr>
            <p:spPr>
              <a:xfrm>
                <a:off x="7778339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C30D6A4-2708-C4EC-458D-BAF4EB890E1C}"/>
                </a:ext>
              </a:extLst>
            </p:cNvPr>
            <p:cNvGrpSpPr/>
            <p:nvPr/>
          </p:nvGrpSpPr>
          <p:grpSpPr>
            <a:xfrm>
              <a:off x="8911949" y="4682388"/>
              <a:ext cx="1592657" cy="744233"/>
              <a:chOff x="8911949" y="4682388"/>
              <a:chExt cx="1592657" cy="74423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159EE8C-08D7-DCD8-C3D1-C26AF1676FC9}"/>
                  </a:ext>
                </a:extLst>
              </p:cNvPr>
              <p:cNvGrpSpPr/>
              <p:nvPr/>
            </p:nvGrpSpPr>
            <p:grpSpPr>
              <a:xfrm>
                <a:off x="8911949" y="4682388"/>
                <a:ext cx="1592657" cy="478336"/>
                <a:chOff x="8911949" y="4682388"/>
                <a:chExt cx="1592657" cy="478336"/>
              </a:xfrm>
            </p:grpSpPr>
            <p:sp>
              <p:nvSpPr>
                <p:cNvPr id="67" name="Rounded Rectangle 121">
                  <a:extLst>
                    <a:ext uri="{FF2B5EF4-FFF2-40B4-BE49-F238E27FC236}">
                      <a16:creationId xmlns:a16="http://schemas.microsoft.com/office/drawing/2014/main" id="{A4DF472F-B082-613E-CEA2-A6216A3D0E8C}"/>
                    </a:ext>
                  </a:extLst>
                </p:cNvPr>
                <p:cNvSpPr/>
                <p:nvPr/>
              </p:nvSpPr>
              <p:spPr>
                <a:xfrm>
                  <a:off x="8911949" y="4682388"/>
                  <a:ext cx="1592657" cy="364201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Their surrogate is pregnant with a baby girl </a:t>
                  </a:r>
                </a:p>
              </p:txBody>
            </p:sp>
            <p:sp>
              <p:nvSpPr>
                <p:cNvPr id="68" name="Triangle 122">
                  <a:extLst>
                    <a:ext uri="{FF2B5EF4-FFF2-40B4-BE49-F238E27FC236}">
                      <a16:creationId xmlns:a16="http://schemas.microsoft.com/office/drawing/2014/main" id="{58BBE0BA-07B4-7924-218E-00638D472332}"/>
                    </a:ext>
                  </a:extLst>
                </p:cNvPr>
                <p:cNvSpPr/>
                <p:nvPr/>
              </p:nvSpPr>
              <p:spPr>
                <a:xfrm rot="10800000">
                  <a:off x="9662116" y="5038710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C56DD175-F286-B0DF-AFF4-F5D0B85D5C91}"/>
                  </a:ext>
                </a:extLst>
              </p:cNvPr>
              <p:cNvSpPr/>
              <p:nvPr/>
            </p:nvSpPr>
            <p:spPr>
              <a:xfrm>
                <a:off x="9607693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59638A-4C55-FDF2-B697-2AC3CFEF0020}"/>
                </a:ext>
              </a:extLst>
            </p:cNvPr>
            <p:cNvGrpSpPr/>
            <p:nvPr/>
          </p:nvGrpSpPr>
          <p:grpSpPr>
            <a:xfrm>
              <a:off x="8303771" y="5225453"/>
              <a:ext cx="988914" cy="755178"/>
              <a:chOff x="8303771" y="5225453"/>
              <a:chExt cx="988914" cy="75517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F4B8E76F-BC6C-A56F-5725-92AB55CD1F0F}"/>
                  </a:ext>
                </a:extLst>
              </p:cNvPr>
              <p:cNvGrpSpPr/>
              <p:nvPr/>
            </p:nvGrpSpPr>
            <p:grpSpPr>
              <a:xfrm>
                <a:off x="8303771" y="5494609"/>
                <a:ext cx="988914" cy="486022"/>
                <a:chOff x="8303771" y="5494609"/>
                <a:chExt cx="988914" cy="486022"/>
              </a:xfrm>
            </p:grpSpPr>
            <p:sp>
              <p:nvSpPr>
                <p:cNvPr id="63" name="Rounded Rectangle 126">
                  <a:extLst>
                    <a:ext uri="{FF2B5EF4-FFF2-40B4-BE49-F238E27FC236}">
                      <a16:creationId xmlns:a16="http://schemas.microsoft.com/office/drawing/2014/main" id="{7242E5E7-C780-68B5-0D78-1DAB452C361E}"/>
                    </a:ext>
                  </a:extLst>
                </p:cNvPr>
                <p:cNvSpPr/>
                <p:nvPr/>
              </p:nvSpPr>
              <p:spPr>
                <a:xfrm>
                  <a:off x="8303771" y="5616430"/>
                  <a:ext cx="988914" cy="364201"/>
                </a:xfrm>
                <a:prstGeom prst="roundRect">
                  <a:avLst>
                    <a:gd name="adj" fmla="val 8829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tIns="0" rIns="45720" bIns="0"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lnSpc>
                      <a:spcPct val="90000"/>
                    </a:lnSpc>
                    <a:defRPr/>
                  </a:pPr>
                  <a:r>
                    <a:rPr lang="en-US" sz="900">
                      <a:solidFill>
                        <a:srgbClr val="56575B"/>
                      </a:solidFill>
                      <a:latin typeface="Poppins" pitchFamily="2" charset="77"/>
                      <a:cs typeface="Poppins" pitchFamily="2" charset="77"/>
                    </a:rPr>
                    <a:t>Matched with their surrogate</a:t>
                  </a:r>
                </a:p>
              </p:txBody>
            </p:sp>
            <p:sp>
              <p:nvSpPr>
                <p:cNvPr id="64" name="Triangle 127">
                  <a:extLst>
                    <a:ext uri="{FF2B5EF4-FFF2-40B4-BE49-F238E27FC236}">
                      <a16:creationId xmlns:a16="http://schemas.microsoft.com/office/drawing/2014/main" id="{3E371B8B-D33E-3524-0005-5835A958F50A}"/>
                    </a:ext>
                  </a:extLst>
                </p:cNvPr>
                <p:cNvSpPr/>
                <p:nvPr/>
              </p:nvSpPr>
              <p:spPr>
                <a:xfrm>
                  <a:off x="8752067" y="5494609"/>
                  <a:ext cx="92323" cy="12201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685670">
                    <a:defRPr/>
                  </a:pPr>
                  <a:endParaRPr lang="en-US" sz="1400">
                    <a:solidFill>
                      <a:srgbClr val="56575B"/>
                    </a:solidFill>
                    <a:latin typeface="Poppins" pitchFamily="2" charset="77"/>
                    <a:cs typeface="Poppins" pitchFamily="2" charset="77"/>
                  </a:endParaRPr>
                </a:p>
              </p:txBody>
            </p:sp>
          </p:grp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8E48D35-F750-AA30-E962-36E259486BE3}"/>
                  </a:ext>
                </a:extLst>
              </p:cNvPr>
              <p:cNvSpPr/>
              <p:nvPr/>
            </p:nvSpPr>
            <p:spPr>
              <a:xfrm>
                <a:off x="8697644" y="5225453"/>
                <a:ext cx="201168" cy="201168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457143">
                  <a:defRPr/>
                </a:pPr>
                <a:endParaRPr lang="en-US" sz="2400">
                  <a:solidFill>
                    <a:srgbClr val="FFFFFF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D0A3DF5-1E84-A912-1708-E0767E36943A}"/>
                </a:ext>
              </a:extLst>
            </p:cNvPr>
            <p:cNvGrpSpPr/>
            <p:nvPr/>
          </p:nvGrpSpPr>
          <p:grpSpPr>
            <a:xfrm>
              <a:off x="10937938" y="5058025"/>
              <a:ext cx="947685" cy="569795"/>
              <a:chOff x="10937938" y="5058025"/>
              <a:chExt cx="947685" cy="569795"/>
            </a:xfrm>
          </p:grpSpPr>
          <p:sp>
            <p:nvSpPr>
              <p:cNvPr id="59" name="Rounded Rectangle 156">
                <a:extLst>
                  <a:ext uri="{FF2B5EF4-FFF2-40B4-BE49-F238E27FC236}">
                    <a16:creationId xmlns:a16="http://schemas.microsoft.com/office/drawing/2014/main" id="{99D63112-69C2-FE22-451A-06B0A1A29B61}"/>
                  </a:ext>
                </a:extLst>
              </p:cNvPr>
              <p:cNvSpPr/>
              <p:nvPr/>
            </p:nvSpPr>
            <p:spPr>
              <a:xfrm>
                <a:off x="10952952" y="5058025"/>
                <a:ext cx="917657" cy="5697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defRPr/>
                </a:pPr>
                <a:endParaRPr lang="en-US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TextBox 14">
                <a:extLst>
                  <a:ext uri="{FF2B5EF4-FFF2-40B4-BE49-F238E27FC236}">
                    <a16:creationId xmlns:a16="http://schemas.microsoft.com/office/drawing/2014/main" id="{143257A9-6B7D-4FD5-EC70-A75E94054035}"/>
                  </a:ext>
                </a:extLst>
              </p:cNvPr>
              <p:cNvSpPr txBox="1"/>
              <p:nvPr/>
            </p:nvSpPr>
            <p:spPr>
              <a:xfrm>
                <a:off x="10937938" y="5058733"/>
                <a:ext cx="947685" cy="5486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1200" b="1">
                    <a:solidFill>
                      <a:srgbClr val="3959A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1  1/2 </a:t>
                </a:r>
              </a:p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800" b="1">
                    <a:solidFill>
                      <a:srgbClr val="3959A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Smart Cycles</a:t>
                </a:r>
              </a:p>
              <a:p>
                <a:pPr algn="ctr" defTabSz="605104">
                  <a:buClr>
                    <a:srgbClr val="0D79AF"/>
                  </a:buClr>
                  <a:buSzPct val="120000"/>
                  <a:defRPr/>
                </a:pPr>
                <a:r>
                  <a:rPr lang="en-US" sz="800">
                    <a:solidFill>
                      <a:srgbClr val="28282B"/>
                    </a:solidFill>
                    <a:latin typeface="Poppins" pitchFamily="2" charset="77"/>
                    <a:ea typeface="Helvetica" charset="0"/>
                    <a:cs typeface="Poppins" pitchFamily="2" charset="77"/>
                  </a:rPr>
                  <a:t>Used</a:t>
                </a:r>
              </a:p>
            </p:txBody>
          </p:sp>
        </p:grpSp>
        <p:sp>
          <p:nvSpPr>
            <p:cNvPr id="58" name="TextBox 12">
              <a:extLst>
                <a:ext uri="{FF2B5EF4-FFF2-40B4-BE49-F238E27FC236}">
                  <a16:creationId xmlns:a16="http://schemas.microsoft.com/office/drawing/2014/main" id="{6D205E34-4234-520A-D36A-9120DB48DA3A}"/>
                </a:ext>
              </a:extLst>
            </p:cNvPr>
            <p:cNvSpPr txBox="1"/>
            <p:nvPr/>
          </p:nvSpPr>
          <p:spPr>
            <a:xfrm>
              <a:off x="53684" y="5183963"/>
              <a:ext cx="11918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defRPr/>
              </a:pPr>
              <a:r>
                <a:rPr lang="en-US" sz="1100" dirty="0">
                  <a:solidFill>
                    <a:srgbClr val="28282B"/>
                  </a:solidFill>
                  <a:latin typeface="Poppins" pitchFamily="2" charset="77"/>
                  <a:cs typeface="Poppins" pitchFamily="2" charset="77"/>
                </a:rPr>
                <a:t>Path to Surrogacy</a:t>
              </a:r>
            </a:p>
          </p:txBody>
        </p: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56410835-6D3A-7C3F-00B0-ACC53A66EE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75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354" t="12850" r="22167" b="25174"/>
          <a:stretch/>
        </p:blipFill>
        <p:spPr>
          <a:xfrm>
            <a:off x="1155093" y="4827414"/>
            <a:ext cx="914400" cy="9118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827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 156">
            <a:extLst>
              <a:ext uri="{FF2B5EF4-FFF2-40B4-BE49-F238E27FC236}">
                <a16:creationId xmlns:a16="http://schemas.microsoft.com/office/drawing/2014/main" id="{A9DC7389-851B-5B14-B83F-951C38C19614}"/>
              </a:ext>
            </a:extLst>
          </p:cNvPr>
          <p:cNvSpPr/>
          <p:nvPr/>
        </p:nvSpPr>
        <p:spPr>
          <a:xfrm>
            <a:off x="6928180" y="2160576"/>
            <a:ext cx="917657" cy="5697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388C6-7CD0-00E7-05D1-2CCB237D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The Smart Cycle supports all paths to parenthood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4A6D6D8-B653-BE4A-661D-81B6F3AD1347}"/>
              </a:ext>
            </a:extLst>
          </p:cNvPr>
          <p:cNvCxnSpPr>
            <a:cxnSpLocks/>
          </p:cNvCxnSpPr>
          <p:nvPr/>
        </p:nvCxnSpPr>
        <p:spPr>
          <a:xfrm>
            <a:off x="1752899" y="2453817"/>
            <a:ext cx="5057836" cy="0"/>
          </a:xfrm>
          <a:prstGeom prst="line">
            <a:avLst/>
          </a:prstGeom>
          <a:ln w="88900" cap="rnd">
            <a:solidFill>
              <a:srgbClr val="128099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B71959F0-9A0D-7841-D689-4A6E3685778A}"/>
              </a:ext>
            </a:extLst>
          </p:cNvPr>
          <p:cNvGrpSpPr/>
          <p:nvPr/>
        </p:nvGrpSpPr>
        <p:grpSpPr>
          <a:xfrm>
            <a:off x="3919048" y="2377973"/>
            <a:ext cx="910595" cy="837071"/>
            <a:chOff x="6292736" y="2247203"/>
            <a:chExt cx="682946" cy="627803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D02FA6C-69A8-EED8-0345-D61B4BAA257F}"/>
                </a:ext>
              </a:extLst>
            </p:cNvPr>
            <p:cNvSpPr/>
            <p:nvPr/>
          </p:nvSpPr>
          <p:spPr>
            <a:xfrm>
              <a:off x="6556975" y="2247203"/>
              <a:ext cx="140102" cy="14010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280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443">
                <a:defRPr/>
              </a:pPr>
              <a:endParaRPr lang="en-US" sz="240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2" name="Rounded Rectangle 248">
              <a:extLst>
                <a:ext uri="{FF2B5EF4-FFF2-40B4-BE49-F238E27FC236}">
                  <a16:creationId xmlns:a16="http://schemas.microsoft.com/office/drawing/2014/main" id="{3F25C04F-1CEB-A1E9-2998-AD5FA7405DAE}"/>
                </a:ext>
              </a:extLst>
            </p:cNvPr>
            <p:cNvSpPr/>
            <p:nvPr/>
          </p:nvSpPr>
          <p:spPr>
            <a:xfrm>
              <a:off x="6292736" y="2557703"/>
              <a:ext cx="682946" cy="317303"/>
            </a:xfrm>
            <a:prstGeom prst="roundRect">
              <a:avLst>
                <a:gd name="adj" fmla="val 882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218900">
                <a:lnSpc>
                  <a:spcPct val="80000"/>
                </a:lnSpc>
                <a:defRPr/>
              </a:pPr>
              <a:r>
                <a:rPr lang="en-US" sz="9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Retrieved eggs</a:t>
              </a:r>
              <a:br>
                <a:rPr lang="en-US" sz="9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</a:br>
              <a:r>
                <a:rPr lang="en-US" sz="9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in storage</a:t>
              </a:r>
            </a:p>
          </p:txBody>
        </p:sp>
        <p:sp>
          <p:nvSpPr>
            <p:cNvPr id="93" name="Triangle 249">
              <a:extLst>
                <a:ext uri="{FF2B5EF4-FFF2-40B4-BE49-F238E27FC236}">
                  <a16:creationId xmlns:a16="http://schemas.microsoft.com/office/drawing/2014/main" id="{270C5862-CE13-7F83-F444-6F207644345E}"/>
                </a:ext>
              </a:extLst>
            </p:cNvPr>
            <p:cNvSpPr/>
            <p:nvPr/>
          </p:nvSpPr>
          <p:spPr>
            <a:xfrm>
              <a:off x="6591945" y="2477676"/>
              <a:ext cx="83931" cy="14763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00">
                <a:defRPr/>
              </a:pPr>
              <a:endParaRPr lang="en-US" sz="135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A44E91C-64E2-94EC-B81A-1A9C21707F5D}"/>
              </a:ext>
            </a:extLst>
          </p:cNvPr>
          <p:cNvSpPr txBox="1"/>
          <p:nvPr/>
        </p:nvSpPr>
        <p:spPr>
          <a:xfrm>
            <a:off x="2572091" y="2830807"/>
            <a:ext cx="1151464" cy="3436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8900">
              <a:lnSpc>
                <a:spcPct val="80000"/>
              </a:lnSpc>
              <a:defRPr/>
            </a:pPr>
            <a:r>
              <a:rPr lang="en-US" sz="1000">
                <a:latin typeface="Poppins" panose="00000500000000000000" pitchFamily="2" charset="0"/>
                <a:cs typeface="Poppins" panose="00000500000000000000" pitchFamily="2" charset="0"/>
              </a:rPr>
              <a:t>Fertility</a:t>
            </a:r>
            <a:br>
              <a:rPr lang="en-US" sz="100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000">
                <a:latin typeface="Poppins" panose="00000500000000000000" pitchFamily="2" charset="0"/>
                <a:cs typeface="Poppins" panose="00000500000000000000" pitchFamily="2" charset="0"/>
              </a:rPr>
              <a:t>Preservation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F189D88-67FA-D1D6-D0BE-12B6637F23C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28" t="10275" r="28372" b="21369"/>
          <a:stretch/>
        </p:blipFill>
        <p:spPr>
          <a:xfrm>
            <a:off x="1322205" y="1947245"/>
            <a:ext cx="950976" cy="950976"/>
          </a:xfrm>
          <a:prstGeom prst="ellipse">
            <a:avLst/>
          </a:prstGeom>
          <a:ln w="38100">
            <a:noFill/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377CC521-CEE4-C1B7-57AC-F33AB92491D2}"/>
              </a:ext>
            </a:extLst>
          </p:cNvPr>
          <p:cNvSpPr txBox="1"/>
          <p:nvPr/>
        </p:nvSpPr>
        <p:spPr>
          <a:xfrm>
            <a:off x="6868710" y="2183510"/>
            <a:ext cx="1029396" cy="54863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5104">
              <a:buClr>
                <a:srgbClr val="0D79AF"/>
              </a:buClr>
              <a:buSzPct val="120000"/>
              <a:defRPr/>
            </a:pPr>
            <a:r>
              <a:rPr lang="en-US" sz="1200" b="1">
                <a:solidFill>
                  <a:srgbClr val="3959AB"/>
                </a:solidFill>
                <a:latin typeface="Poppins" pitchFamily="2" charset="77"/>
                <a:ea typeface="Helvetica" charset="0"/>
                <a:cs typeface="Poppins" pitchFamily="2" charset="77"/>
              </a:rPr>
              <a:t>1/2 </a:t>
            </a:r>
          </a:p>
          <a:p>
            <a:pPr algn="ctr" defTabSz="605104">
              <a:buClr>
                <a:srgbClr val="0D79AF"/>
              </a:buClr>
              <a:buSzPct val="120000"/>
              <a:defRPr/>
            </a:pPr>
            <a:r>
              <a:rPr lang="en-US" sz="800" b="1">
                <a:solidFill>
                  <a:srgbClr val="3959AB"/>
                </a:solidFill>
                <a:latin typeface="Poppins" pitchFamily="2" charset="77"/>
                <a:ea typeface="Helvetica" charset="0"/>
                <a:cs typeface="Poppins" pitchFamily="2" charset="77"/>
              </a:rPr>
              <a:t>Smart Cycles</a:t>
            </a:r>
          </a:p>
          <a:p>
            <a:pPr algn="ctr" defTabSz="605104">
              <a:buClr>
                <a:srgbClr val="0D79AF"/>
              </a:buClr>
              <a:buSzPct val="120000"/>
              <a:defRPr/>
            </a:pPr>
            <a:r>
              <a:rPr lang="en-US" sz="800">
                <a:solidFill>
                  <a:srgbClr val="28282B"/>
                </a:solidFill>
                <a:latin typeface="Poppins" pitchFamily="2" charset="77"/>
                <a:ea typeface="Helvetica" charset="0"/>
                <a:cs typeface="Poppins" pitchFamily="2" charset="77"/>
              </a:rPr>
              <a:t>Used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271DB79F-64C1-FB7F-2153-A137A245B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137" y="2137789"/>
            <a:ext cx="640080" cy="640080"/>
          </a:xfrm>
          <a:prstGeom prst="rect">
            <a:avLst/>
          </a:prstGeom>
        </p:spPr>
      </p:pic>
      <p:sp>
        <p:nvSpPr>
          <p:cNvPr id="98" name="TextBox 7">
            <a:extLst>
              <a:ext uri="{FF2B5EF4-FFF2-40B4-BE49-F238E27FC236}">
                <a16:creationId xmlns:a16="http://schemas.microsoft.com/office/drawing/2014/main" id="{910EB375-1083-6544-E949-84DE3957B661}"/>
              </a:ext>
            </a:extLst>
          </p:cNvPr>
          <p:cNvSpPr txBox="1"/>
          <p:nvPr/>
        </p:nvSpPr>
        <p:spPr>
          <a:xfrm>
            <a:off x="161285" y="2258128"/>
            <a:ext cx="1191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1100">
                <a:solidFill>
                  <a:srgbClr val="28282B"/>
                </a:solidFill>
                <a:latin typeface="Poppins" pitchFamily="2" charset="77"/>
                <a:cs typeface="Poppins" pitchFamily="2" charset="77"/>
              </a:rPr>
              <a:t>Fertility Preservation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5666967-2CD2-932F-B615-0363C75CA89D}"/>
              </a:ext>
            </a:extLst>
          </p:cNvPr>
          <p:cNvCxnSpPr>
            <a:cxnSpLocks/>
          </p:cNvCxnSpPr>
          <p:nvPr/>
        </p:nvCxnSpPr>
        <p:spPr>
          <a:xfrm>
            <a:off x="1797785" y="4420569"/>
            <a:ext cx="5396329" cy="0"/>
          </a:xfrm>
          <a:prstGeom prst="line">
            <a:avLst/>
          </a:prstGeom>
          <a:ln w="88900" cap="rnd">
            <a:solidFill>
              <a:schemeClr val="accent4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F76C3DF-0E5C-7AFE-5C46-CDE0D8DFE683}"/>
              </a:ext>
            </a:extLst>
          </p:cNvPr>
          <p:cNvSpPr txBox="1"/>
          <p:nvPr/>
        </p:nvSpPr>
        <p:spPr>
          <a:xfrm>
            <a:off x="3895698" y="4757314"/>
            <a:ext cx="910596" cy="20871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9140">
              <a:lnSpc>
                <a:spcPct val="80000"/>
              </a:lnSpc>
              <a:defRPr/>
            </a:pPr>
            <a:r>
              <a:rPr lang="en-US" sz="907">
                <a:solidFill>
                  <a:srgbClr val="2828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IVF Freeze All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B989B9F-67E5-CDF6-B482-D35174A3D4E7}"/>
              </a:ext>
            </a:extLst>
          </p:cNvPr>
          <p:cNvSpPr txBox="1"/>
          <p:nvPr/>
        </p:nvSpPr>
        <p:spPr>
          <a:xfrm>
            <a:off x="2686378" y="4764647"/>
            <a:ext cx="910596" cy="4321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1219140">
              <a:lnSpc>
                <a:spcPct val="80000"/>
              </a:lnSpc>
              <a:defRPr/>
            </a:pPr>
            <a:r>
              <a:rPr lang="en-US" sz="907">
                <a:solidFill>
                  <a:srgbClr val="28282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Purchase 4 Vials of Donor Sperm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17138A59-7B10-C066-9E79-3F60DA290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61" y="4098492"/>
            <a:ext cx="640080" cy="64008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58EB8E63-3486-38E6-860C-D6492C6B9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663" y="4099948"/>
            <a:ext cx="640080" cy="64008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0F0529A8-369E-6DAF-177E-AAFD95021462}"/>
              </a:ext>
            </a:extLst>
          </p:cNvPr>
          <p:cNvSpPr txBox="1"/>
          <p:nvPr/>
        </p:nvSpPr>
        <p:spPr>
          <a:xfrm>
            <a:off x="5095859" y="4743180"/>
            <a:ext cx="999903" cy="3427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65">
              <a:lnSpc>
                <a:spcPct val="90000"/>
              </a:lnSpc>
              <a:defRPr/>
            </a:pPr>
            <a:r>
              <a:rPr lang="en-US" sz="900">
                <a:solidFill>
                  <a:srgbClr val="28282B"/>
                </a:solidFill>
                <a:latin typeface="Poppins" pitchFamily="2" charset="77"/>
                <a:cs typeface="Poppins" pitchFamily="2" charset="77"/>
              </a:rPr>
              <a:t>Frozen Embryo Transfer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D3BB08A-C17A-CDF8-F71A-AEB129251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508" y="4110319"/>
            <a:ext cx="640080" cy="640080"/>
          </a:xfrm>
          <a:prstGeom prst="rect">
            <a:avLst/>
          </a:prstGeom>
        </p:spPr>
      </p:pic>
      <p:sp>
        <p:nvSpPr>
          <p:cNvPr id="108" name="Rounded Rectangle 156">
            <a:extLst>
              <a:ext uri="{FF2B5EF4-FFF2-40B4-BE49-F238E27FC236}">
                <a16:creationId xmlns:a16="http://schemas.microsoft.com/office/drawing/2014/main" id="{95E217E6-C5C4-C8A5-C0DE-E1962739A6EA}"/>
              </a:ext>
            </a:extLst>
          </p:cNvPr>
          <p:cNvSpPr/>
          <p:nvPr/>
        </p:nvSpPr>
        <p:spPr>
          <a:xfrm>
            <a:off x="7418772" y="3931980"/>
            <a:ext cx="917657" cy="8065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1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E0A1DE3-B701-AF20-9F47-FD426F501AF6}"/>
              </a:ext>
            </a:extLst>
          </p:cNvPr>
          <p:cNvSpPr txBox="1"/>
          <p:nvPr/>
        </p:nvSpPr>
        <p:spPr>
          <a:xfrm>
            <a:off x="7359567" y="3969516"/>
            <a:ext cx="1059507" cy="73151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 defTabSz="806864">
              <a:buClr>
                <a:srgbClr val="0D79AF"/>
              </a:buClr>
              <a:buSzPct val="120000"/>
              <a:defRPr/>
            </a:pPr>
            <a:r>
              <a:rPr lang="en-US" sz="1200" b="1">
                <a:solidFill>
                  <a:srgbClr val="3959AB"/>
                </a:solidFill>
                <a:latin typeface="Poppins" panose="00000500000000000000" pitchFamily="2" charset="0"/>
                <a:ea typeface="Helvetica" charset="0"/>
                <a:cs typeface="Poppins" panose="00000500000000000000" pitchFamily="2" charset="0"/>
              </a:rPr>
              <a:t>1¼</a:t>
            </a:r>
          </a:p>
          <a:p>
            <a:pPr algn="ctr" defTabSz="806864">
              <a:buClr>
                <a:srgbClr val="0D79AF"/>
              </a:buClr>
              <a:buSzPct val="120000"/>
              <a:defRPr/>
            </a:pPr>
            <a:r>
              <a:rPr lang="en-US" sz="800" b="1">
                <a:solidFill>
                  <a:srgbClr val="3959AB"/>
                </a:solidFill>
                <a:latin typeface="Poppins" panose="00000500000000000000" pitchFamily="2" charset="0"/>
                <a:ea typeface="Helvetica" charset="0"/>
                <a:cs typeface="Poppins" panose="00000500000000000000" pitchFamily="2" charset="0"/>
              </a:rPr>
              <a:t>Smart Cycles</a:t>
            </a:r>
            <a:br>
              <a:rPr lang="en-US" sz="1067">
                <a:solidFill>
                  <a:srgbClr val="3959AB"/>
                </a:solidFill>
                <a:latin typeface="Poppins" panose="00000500000000000000" pitchFamily="2" charset="0"/>
                <a:ea typeface="Helvetica" charset="0"/>
                <a:cs typeface="Poppins" panose="00000500000000000000" pitchFamily="2" charset="0"/>
              </a:rPr>
            </a:br>
            <a:r>
              <a:rPr lang="en-US" sz="933">
                <a:solidFill>
                  <a:srgbClr val="28282B"/>
                </a:solidFill>
                <a:latin typeface="Poppins" panose="00000500000000000000" pitchFamily="2" charset="0"/>
                <a:ea typeface="Helvetica" charset="0"/>
                <a:cs typeface="Poppins" panose="00000500000000000000" pitchFamily="2" charset="0"/>
              </a:rPr>
              <a:t>Utilized</a:t>
            </a:r>
            <a:endParaRPr lang="en-US" sz="1333">
              <a:solidFill>
                <a:srgbClr val="28282B"/>
              </a:solidFill>
              <a:latin typeface="Poppins" panose="00000500000000000000" pitchFamily="2" charset="0"/>
              <a:ea typeface="Helvetica" charset="0"/>
              <a:cs typeface="Poppins" panose="00000500000000000000" pitchFamily="2" charset="0"/>
            </a:endParaRPr>
          </a:p>
        </p:txBody>
      </p:sp>
      <p:sp>
        <p:nvSpPr>
          <p:cNvPr id="110" name="TextBox 7">
            <a:extLst>
              <a:ext uri="{FF2B5EF4-FFF2-40B4-BE49-F238E27FC236}">
                <a16:creationId xmlns:a16="http://schemas.microsoft.com/office/drawing/2014/main" id="{14848AFE-6FFA-F660-0879-45A013A4A380}"/>
              </a:ext>
            </a:extLst>
          </p:cNvPr>
          <p:cNvSpPr txBox="1"/>
          <p:nvPr/>
        </p:nvSpPr>
        <p:spPr>
          <a:xfrm>
            <a:off x="62869" y="4199526"/>
            <a:ext cx="1191873" cy="5744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1067" dirty="0">
                <a:solidFill>
                  <a:srgbClr val="28282B"/>
                </a:solidFill>
                <a:latin typeface="Poppins"/>
                <a:cs typeface="Poppins"/>
              </a:rPr>
              <a:t>IVF</a:t>
            </a:r>
          </a:p>
          <a:p>
            <a:pPr algn="ctr" defTabSz="914377">
              <a:defRPr/>
            </a:pPr>
            <a:r>
              <a:rPr lang="en-US" sz="933" dirty="0">
                <a:solidFill>
                  <a:srgbClr val="28282B"/>
                </a:solidFill>
                <a:latin typeface="Poppins"/>
                <a:cs typeface="Poppins"/>
              </a:rPr>
              <a:t>(using donor sperm)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F716B-5250-C566-220D-B44AEDFF10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799" y="3973159"/>
            <a:ext cx="914400" cy="914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3692739"/>
      </p:ext>
    </p:extLst>
  </p:cSld>
  <p:clrMapOvr>
    <a:masterClrMapping/>
  </p:clrMapOvr>
</p:sld>
</file>

<file path=ppt/theme/theme1.xml><?xml version="1.0" encoding="utf-8"?>
<a:theme xmlns:a="http://schemas.openxmlformats.org/drawingml/2006/main" name="Progyny">
  <a:themeElements>
    <a:clrScheme name="Progyny 2022">
      <a:dk1>
        <a:srgbClr val="28282B"/>
      </a:dk1>
      <a:lt1>
        <a:srgbClr val="FFFFFF"/>
      </a:lt1>
      <a:dk2>
        <a:srgbClr val="1E385F"/>
      </a:dk2>
      <a:lt2>
        <a:srgbClr val="E7E6E6"/>
      </a:lt2>
      <a:accent1>
        <a:srgbClr val="3959AB"/>
      </a:accent1>
      <a:accent2>
        <a:srgbClr val="4A670D"/>
      </a:accent2>
      <a:accent3>
        <a:srgbClr val="739E17"/>
      </a:accent3>
      <a:accent4>
        <a:srgbClr val="128099"/>
      </a:accent4>
      <a:accent5>
        <a:srgbClr val="591F48"/>
      </a:accent5>
      <a:accent6>
        <a:srgbClr val="E1A706"/>
      </a:accent6>
      <a:hlink>
        <a:srgbClr val="0D79A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gyny" id="{E1CF7AF5-4482-EC44-AB9B-5C5E5CE7C494}" vid="{53CDF125-E383-274C-8F4B-C039D9C69365}"/>
    </a:ext>
  </a:extLst>
</a:theme>
</file>

<file path=ppt/theme/theme2.xml><?xml version="1.0" encoding="utf-8"?>
<a:theme xmlns:a="http://schemas.openxmlformats.org/drawingml/2006/main" name="1_Progyny">
  <a:themeElements>
    <a:clrScheme name="Progyny 2022">
      <a:dk1>
        <a:srgbClr val="28282B"/>
      </a:dk1>
      <a:lt1>
        <a:srgbClr val="FFFFFF"/>
      </a:lt1>
      <a:dk2>
        <a:srgbClr val="1E385F"/>
      </a:dk2>
      <a:lt2>
        <a:srgbClr val="E7E6E6"/>
      </a:lt2>
      <a:accent1>
        <a:srgbClr val="3959AB"/>
      </a:accent1>
      <a:accent2>
        <a:srgbClr val="4A670D"/>
      </a:accent2>
      <a:accent3>
        <a:srgbClr val="739E17"/>
      </a:accent3>
      <a:accent4>
        <a:srgbClr val="128099"/>
      </a:accent4>
      <a:accent5>
        <a:srgbClr val="591F48"/>
      </a:accent5>
      <a:accent6>
        <a:srgbClr val="E1A706"/>
      </a:accent6>
      <a:hlink>
        <a:srgbClr val="0D79A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gyny" id="{E1CF7AF5-4482-EC44-AB9B-5C5E5CE7C494}" vid="{53CDF125-E383-274C-8F4B-C039D9C69365}"/>
    </a:ext>
  </a:extLst>
</a:theme>
</file>

<file path=ppt/theme/theme3.xml><?xml version="1.0" encoding="utf-8"?>
<a:theme xmlns:a="http://schemas.openxmlformats.org/drawingml/2006/main" name="1_Progyny">
  <a:themeElements>
    <a:clrScheme name="Progyny 2022">
      <a:dk1>
        <a:srgbClr val="28282B"/>
      </a:dk1>
      <a:lt1>
        <a:srgbClr val="FFFFFF"/>
      </a:lt1>
      <a:dk2>
        <a:srgbClr val="1E385F"/>
      </a:dk2>
      <a:lt2>
        <a:srgbClr val="E7E6E6"/>
      </a:lt2>
      <a:accent1>
        <a:srgbClr val="3959AB"/>
      </a:accent1>
      <a:accent2>
        <a:srgbClr val="4A670D"/>
      </a:accent2>
      <a:accent3>
        <a:srgbClr val="739E17"/>
      </a:accent3>
      <a:accent4>
        <a:srgbClr val="128099"/>
      </a:accent4>
      <a:accent5>
        <a:srgbClr val="591F48"/>
      </a:accent5>
      <a:accent6>
        <a:srgbClr val="E1A706"/>
      </a:accent6>
      <a:hlink>
        <a:srgbClr val="0D79A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gyny" id="{E1CF7AF5-4482-EC44-AB9B-5C5E5CE7C494}" vid="{53CDF125-E383-274C-8F4B-C039D9C69365}"/>
    </a:ext>
  </a:extLst>
</a:theme>
</file>

<file path=ppt/theme/theme4.xml><?xml version="1.0" encoding="utf-8"?>
<a:theme xmlns:a="http://schemas.openxmlformats.org/drawingml/2006/main" name="2_Progyny">
  <a:themeElements>
    <a:clrScheme name="Progyny 2022">
      <a:dk1>
        <a:srgbClr val="28282B"/>
      </a:dk1>
      <a:lt1>
        <a:srgbClr val="FFFFFF"/>
      </a:lt1>
      <a:dk2>
        <a:srgbClr val="1E385F"/>
      </a:dk2>
      <a:lt2>
        <a:srgbClr val="E7E6E6"/>
      </a:lt2>
      <a:accent1>
        <a:srgbClr val="3959AB"/>
      </a:accent1>
      <a:accent2>
        <a:srgbClr val="4A670D"/>
      </a:accent2>
      <a:accent3>
        <a:srgbClr val="739E17"/>
      </a:accent3>
      <a:accent4>
        <a:srgbClr val="128099"/>
      </a:accent4>
      <a:accent5>
        <a:srgbClr val="591F48"/>
      </a:accent5>
      <a:accent6>
        <a:srgbClr val="E1A706"/>
      </a:accent6>
      <a:hlink>
        <a:srgbClr val="0D79AF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ogyny" id="{E1CF7AF5-4482-EC44-AB9B-5C5E5CE7C494}" vid="{53CDF125-E383-274C-8F4B-C039D9C6936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2F6ED4D6AD3446BCC3A5A9F3835F45" ma:contentTypeVersion="22" ma:contentTypeDescription="Create a new document." ma:contentTypeScope="" ma:versionID="0c0a265279484cb67c94ad7d85f94fde">
  <xsd:schema xmlns:xsd="http://www.w3.org/2001/XMLSchema" xmlns:xs="http://www.w3.org/2001/XMLSchema" xmlns:p="http://schemas.microsoft.com/office/2006/metadata/properties" xmlns:ns2="a3a19593-764b-44ba-9c8b-d6764fc55e71" xmlns:ns3="a5f9063c-0cf6-4d7f-9de9-c71357cc3844" targetNamespace="http://schemas.microsoft.com/office/2006/metadata/properties" ma:root="true" ma:fieldsID="47ddad671365949886c2076ecbb69285" ns2:_="" ns3:_="">
    <xsd:import namespace="a3a19593-764b-44ba-9c8b-d6764fc55e71"/>
    <xsd:import namespace="a5f9063c-0cf6-4d7f-9de9-c71357cc384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19593-764b-44ba-9c8b-d6764fc55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cbf549b3-94bd-4f70-b4f4-c20cfe575224}" ma:internalName="TaxCatchAll" ma:showField="CatchAllData" ma:web="a3a19593-764b-44ba-9c8b-d6764fc55e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9063c-0cf6-4d7f-9de9-c71357cc3844" elementFormDefault="qualified">
    <xsd:import namespace="http://schemas.microsoft.com/office/2006/documentManagement/types"/>
    <xsd:import namespace="http://schemas.microsoft.com/office/infopath/2007/PartnerControls"/>
    <xsd:element name="MigrationWizId" ma:index="10" nillable="true" ma:displayName="MigrationWizId" ma:internalName="MigrationWizId">
      <xsd:simpleType>
        <xsd:restriction base="dms:Text"/>
      </xsd:simpleType>
    </xsd:element>
    <xsd:element name="MigrationWizIdPermissions" ma:index="11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2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3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4" nillable="true" ma:displayName="MigrationWizIdSecurityGroups" ma:internalName="MigrationWizIdSecurityGroups">
      <xsd:simpleType>
        <xsd:restriction base="dms:Text"/>
      </xsd:simpleType>
    </xsd:element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2e9288fe-6667-412b-9ae2-e7efbcd46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f9063c-0cf6-4d7f-9de9-c71357cc3844">
      <Terms xmlns="http://schemas.microsoft.com/office/infopath/2007/PartnerControls"/>
    </lcf76f155ced4ddcb4097134ff3c332f>
    <MigrationWizIdDocumentLibraryPermissions xmlns="a5f9063c-0cf6-4d7f-9de9-c71357cc3844" xsi:nil="true"/>
    <MigrationWizIdPermissionLevels xmlns="a5f9063c-0cf6-4d7f-9de9-c71357cc3844" xsi:nil="true"/>
    <MigrationWizId xmlns="a5f9063c-0cf6-4d7f-9de9-c71357cc3844" xsi:nil="true"/>
    <MigrationWizIdSecurityGroups xmlns="a5f9063c-0cf6-4d7f-9de9-c71357cc3844" xsi:nil="true"/>
    <TaxCatchAll xmlns="a3a19593-764b-44ba-9c8b-d6764fc55e71" xsi:nil="true"/>
    <MigrationWizIdPermissions xmlns="a5f9063c-0cf6-4d7f-9de9-c71357cc3844" xsi:nil="true"/>
    <SharedWithUsers xmlns="a3a19593-764b-44ba-9c8b-d6764fc55e71">
      <UserInfo>
        <DisplayName>Ali Siemianowski</DisplayName>
        <AccountId>1962</AccountId>
        <AccountType/>
      </UserInfo>
      <UserInfo>
        <DisplayName>Emma Gallagher</DisplayName>
        <AccountId>18613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18A10D-EBCA-4B27-A9B7-6D9A34BE7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64A5F-9551-45C3-A2B5-4C9F08F799F9}">
  <ds:schemaRefs>
    <ds:schemaRef ds:uri="a3a19593-764b-44ba-9c8b-d6764fc55e71"/>
    <ds:schemaRef ds:uri="a5f9063c-0cf6-4d7f-9de9-c71357cc38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0BD6B3-F9D4-4222-86D5-FB38ABA49F7C}">
  <ds:schemaRefs>
    <ds:schemaRef ds:uri="a3a19593-764b-44ba-9c8b-d6764fc55e71"/>
    <ds:schemaRef ds:uri="a5f9063c-0cf6-4d7f-9de9-c71357cc38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1904</Words>
  <Application>Microsoft Office PowerPoint</Application>
  <PresentationFormat>Widescreen</PresentationFormat>
  <Paragraphs>325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Arial,Sans-Serif</vt:lpstr>
      <vt:lpstr>Calibri</vt:lpstr>
      <vt:lpstr>Courier New</vt:lpstr>
      <vt:lpstr>Poppins</vt:lpstr>
      <vt:lpstr>Poppins Light</vt:lpstr>
      <vt:lpstr>Poppins SemiBold</vt:lpstr>
      <vt:lpstr>System Font Regular</vt:lpstr>
      <vt:lpstr>Wingdings</vt:lpstr>
      <vt:lpstr>Progyny</vt:lpstr>
      <vt:lpstr>1_Progyny</vt:lpstr>
      <vt:lpstr>1_Progyny</vt:lpstr>
      <vt:lpstr>2_Progyny</vt:lpstr>
      <vt:lpstr>PowerPoint Presentation</vt:lpstr>
      <vt:lpstr>Our mission is to make everyone’s dream of parenthood come true</vt:lpstr>
      <vt:lpstr>Progyny enables access to treatment for all paths to parenthood</vt:lpstr>
      <vt:lpstr>Progyny fertility and family building  Supporting preconception, fertility, adoption and surrogacy</vt:lpstr>
      <vt:lpstr>Superior outcomes delivering more healthy pregnancies and babies</vt:lpstr>
      <vt:lpstr>The Smart Cycle works for everyone</vt:lpstr>
      <vt:lpstr>Equitable and comprehensive benefit design</vt:lpstr>
      <vt:lpstr>The Smart Cycle supports all paths to parenthood</vt:lpstr>
      <vt:lpstr>The Smart Cycle supports all paths to parenthood</vt:lpstr>
      <vt:lpstr>Dedicated high-touch, concierge member support</vt:lpstr>
      <vt:lpstr>Large provider network with premier fertility specialists</vt:lpstr>
      <vt:lpstr>Enhanced reproductive urology services</vt:lpstr>
      <vt:lpstr>Integrated pharmacy program</vt:lpstr>
      <vt:lpstr>Your Progyny benefit</vt:lpstr>
      <vt:lpstr>Understanding your financial responsibility</vt:lpstr>
      <vt:lpstr>Understanding your financial responsibility Example: Initial consultation</vt:lpstr>
      <vt:lpstr>Understanding your financial responsibility Example: IVF Fresh Cycle</vt:lpstr>
      <vt:lpstr>Understanding your financial responsibility Example: Progyny Rx medications for IVF Fresh Cycle</vt:lpstr>
      <vt:lpstr>Transition of care</vt:lpstr>
      <vt:lpstr>We’re here to help!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Meghan Bowman</dc:creator>
  <cp:lastModifiedBy>Meghan Bowman</cp:lastModifiedBy>
  <cp:revision>3</cp:revision>
  <dcterms:created xsi:type="dcterms:W3CDTF">2023-03-09T15:59:32Z</dcterms:created>
  <dcterms:modified xsi:type="dcterms:W3CDTF">2023-08-11T14:29:22Z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0x010100BB2F6ED4D6AD3446BCC3A5A9F3835F45</vt:lpwstr>
  </property>
  <property fmtid="{D5CDD505-2E9C-101B-9397-08002B2CF9AE}" pid="3" name="MediaServiceImageTags">
    <vt:lpwstr/>
  </property>
</Properties>
</file>